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08" r:id="rId3"/>
    <p:sldId id="258" r:id="rId4"/>
    <p:sldId id="352" r:id="rId5"/>
    <p:sldId id="257" r:id="rId6"/>
    <p:sldId id="261" r:id="rId7"/>
    <p:sldId id="266" r:id="rId8"/>
    <p:sldId id="274" r:id="rId9"/>
    <p:sldId id="276" r:id="rId10"/>
    <p:sldId id="277" r:id="rId11"/>
    <p:sldId id="278" r:id="rId12"/>
    <p:sldId id="321" r:id="rId13"/>
    <p:sldId id="323" r:id="rId14"/>
    <p:sldId id="287" r:id="rId15"/>
    <p:sldId id="324" r:id="rId16"/>
    <p:sldId id="283" r:id="rId17"/>
    <p:sldId id="312" r:id="rId18"/>
    <p:sldId id="325" r:id="rId19"/>
    <p:sldId id="347" r:id="rId20"/>
    <p:sldId id="348" r:id="rId21"/>
    <p:sldId id="330" r:id="rId22"/>
    <p:sldId id="286" r:id="rId23"/>
    <p:sldId id="333" r:id="rId24"/>
    <p:sldId id="331" r:id="rId25"/>
    <p:sldId id="291" r:id="rId26"/>
    <p:sldId id="342" r:id="rId27"/>
    <p:sldId id="340" r:id="rId28"/>
    <p:sldId id="294" r:id="rId29"/>
    <p:sldId id="295" r:id="rId30"/>
    <p:sldId id="297" r:id="rId31"/>
    <p:sldId id="344" r:id="rId32"/>
    <p:sldId id="332" r:id="rId33"/>
    <p:sldId id="288" r:id="rId34"/>
    <p:sldId id="296" r:id="rId35"/>
    <p:sldId id="299" r:id="rId36"/>
    <p:sldId id="337" r:id="rId37"/>
    <p:sldId id="300" r:id="rId38"/>
    <p:sldId id="338" r:id="rId39"/>
    <p:sldId id="301" r:id="rId40"/>
    <p:sldId id="339" r:id="rId41"/>
    <p:sldId id="350" r:id="rId42"/>
    <p:sldId id="351" r:id="rId43"/>
    <p:sldId id="303" r:id="rId44"/>
    <p:sldId id="305" r:id="rId45"/>
    <p:sldId id="306" r:id="rId46"/>
    <p:sldId id="307" r:id="rId47"/>
    <p:sldId id="298" r:id="rId48"/>
    <p:sldId id="309" r:id="rId49"/>
    <p:sldId id="311" r:id="rId50"/>
    <p:sldId id="334" r:id="rId51"/>
    <p:sldId id="353" r:id="rId52"/>
    <p:sldId id="335" r:id="rId53"/>
    <p:sldId id="354" r:id="rId54"/>
    <p:sldId id="262" r:id="rId55"/>
    <p:sldId id="260" r:id="rId56"/>
    <p:sldId id="26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47477" autoAdjust="0"/>
  </p:normalViewPr>
  <p:slideViewPr>
    <p:cSldViewPr snapToGrid="0">
      <p:cViewPr varScale="1">
        <p:scale>
          <a:sx n="60" d="100"/>
          <a:sy n="60" d="100"/>
        </p:scale>
        <p:origin x="2520" y="78"/>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BC2D1E-31D5-468B-9A1C-7901113A41A9}" type="datetimeFigureOut">
              <a:rPr lang="en-GB" smtClean="0"/>
              <a:t>22/08/2022</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6D653-1F50-42D3-9433-E70208EEB39E}" type="slidenum">
              <a:rPr lang="en-GB" smtClean="0"/>
              <a:t>‹#›</a:t>
            </a:fld>
            <a:endParaRPr lang="en-GB"/>
          </a:p>
        </p:txBody>
      </p:sp>
    </p:spTree>
    <p:extLst>
      <p:ext uri="{BB962C8B-B14F-4D97-AF65-F5344CB8AC3E}">
        <p14:creationId xmlns:p14="http://schemas.microsoft.com/office/powerpoint/2010/main" val="353257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0" i="0" kern="1200" cap="none" baseline="0" dirty="0">
                <a:solidFill>
                  <a:schemeClr val="tx1"/>
                </a:solidFill>
                <a:effectLst/>
                <a:latin typeface="+mn-lt"/>
                <a:ea typeface="+mn-ea"/>
                <a:cs typeface="+mn-cs"/>
              </a:rPr>
              <a:t>Company logo are respective owned by the companies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cap="none" baseline="0" dirty="0"/>
              <a:t>Photo’s used are royalty free and under (CC0) license pixels.com</a:t>
            </a:r>
            <a:endParaRPr lang="en-GB" sz="1200" b="0" i="0" kern="1200" cap="none" baseline="0" dirty="0">
              <a:solidFill>
                <a:schemeClr val="tx1"/>
              </a:solidFill>
              <a:effectLst/>
              <a:latin typeface="+mn-lt"/>
              <a:ea typeface="+mn-ea"/>
              <a:cs typeface="+mn-cs"/>
            </a:endParaRPr>
          </a:p>
          <a:p>
            <a:r>
              <a:rPr lang="en-GB" sz="1200" b="0" i="0" kern="1200" cap="none" baseline="0" dirty="0">
                <a:solidFill>
                  <a:schemeClr val="tx1"/>
                </a:solidFill>
                <a:effectLst/>
                <a:latin typeface="+mn-lt"/>
                <a:ea typeface="+mn-ea"/>
                <a:cs typeface="+mn-cs"/>
              </a:rPr>
              <a:t>All other not mentioned graphics or text are © Witan BV</a:t>
            </a:r>
          </a:p>
          <a:p>
            <a:endParaRPr lang="en-GB" sz="1200" b="0" i="0" kern="1200" cap="none" baseline="0" dirty="0">
              <a:solidFill>
                <a:schemeClr val="tx1"/>
              </a:solidFill>
              <a:effectLst/>
              <a:latin typeface="+mn-lt"/>
              <a:ea typeface="+mn-ea"/>
              <a:cs typeface="+mn-cs"/>
            </a:endParaRPr>
          </a:p>
          <a:p>
            <a:r>
              <a:rPr lang="en-US" sz="1200" b="0" i="0" kern="1200" cap="none" baseline="0" dirty="0">
                <a:solidFill>
                  <a:schemeClr val="tx1"/>
                </a:solidFill>
                <a:effectLst/>
                <a:latin typeface="+mn-lt"/>
                <a:ea typeface="+mn-ea"/>
                <a:cs typeface="+mn-cs"/>
              </a:rPr>
              <a:t>Questions ? L</a:t>
            </a:r>
            <a:r>
              <a:rPr lang="en-GB" sz="1200" b="0" i="0" kern="1200" cap="none" baseline="0" dirty="0" err="1">
                <a:solidFill>
                  <a:schemeClr val="tx1"/>
                </a:solidFill>
                <a:effectLst/>
                <a:latin typeface="+mn-lt"/>
                <a:ea typeface="+mn-ea"/>
                <a:cs typeface="+mn-cs"/>
              </a:rPr>
              <a:t>ecture</a:t>
            </a:r>
            <a:r>
              <a:rPr lang="en-GB" sz="1200" b="0" i="0" kern="1200" cap="none" baseline="0" dirty="0">
                <a:solidFill>
                  <a:schemeClr val="tx1"/>
                </a:solidFill>
                <a:effectLst/>
                <a:latin typeface="+mn-lt"/>
                <a:ea typeface="+mn-ea"/>
                <a:cs typeface="+mn-cs"/>
              </a:rPr>
              <a:t> material owner Micha van der Meer</a:t>
            </a:r>
          </a:p>
          <a:p>
            <a:endParaRPr lang="en-US" sz="1200" b="0" i="0" kern="1200" cap="all"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a:t>
            </a:fld>
            <a:endParaRPr lang="en-GB"/>
          </a:p>
        </p:txBody>
      </p:sp>
    </p:spTree>
    <p:extLst>
      <p:ext uri="{BB962C8B-B14F-4D97-AF65-F5344CB8AC3E}">
        <p14:creationId xmlns:p14="http://schemas.microsoft.com/office/powerpoint/2010/main" val="54002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Scope</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12</a:t>
            </a:fld>
            <a:endParaRPr lang="en-GB"/>
          </a:p>
        </p:txBody>
      </p:sp>
    </p:spTree>
    <p:extLst>
      <p:ext uri="{BB962C8B-B14F-4D97-AF65-F5344CB8AC3E}">
        <p14:creationId xmlns:p14="http://schemas.microsoft.com/office/powerpoint/2010/main" val="282578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Company and product logo’s are respective owned by the companies</a:t>
            </a:r>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13</a:t>
            </a:fld>
            <a:endParaRPr lang="en-GB"/>
          </a:p>
        </p:txBody>
      </p:sp>
    </p:spTree>
    <p:extLst>
      <p:ext uri="{BB962C8B-B14F-4D97-AF65-F5344CB8AC3E}">
        <p14:creationId xmlns:p14="http://schemas.microsoft.com/office/powerpoint/2010/main" val="3778335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Company and product logo’s are respective owned by the companies</a:t>
            </a:r>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14</a:t>
            </a:fld>
            <a:endParaRPr lang="en-GB"/>
          </a:p>
        </p:txBody>
      </p:sp>
    </p:spTree>
    <p:extLst>
      <p:ext uri="{BB962C8B-B14F-4D97-AF65-F5344CB8AC3E}">
        <p14:creationId xmlns:p14="http://schemas.microsoft.com/office/powerpoint/2010/main" val="332363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Company logo’s are respective owned by the companies</a:t>
            </a:r>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16</a:t>
            </a:fld>
            <a:endParaRPr lang="en-GB"/>
          </a:p>
        </p:txBody>
      </p:sp>
    </p:spTree>
    <p:extLst>
      <p:ext uri="{BB962C8B-B14F-4D97-AF65-F5344CB8AC3E}">
        <p14:creationId xmlns:p14="http://schemas.microsoft.com/office/powerpoint/2010/main" val="380718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Yeah - Royalty free (CC0) license</a:t>
            </a:r>
            <a:endParaRPr lang="en-GB" dirty="0"/>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17</a:t>
            </a:fld>
            <a:endParaRPr lang="en-GB"/>
          </a:p>
        </p:txBody>
      </p:sp>
    </p:spTree>
    <p:extLst>
      <p:ext uri="{BB962C8B-B14F-4D97-AF65-F5344CB8AC3E}">
        <p14:creationId xmlns:p14="http://schemas.microsoft.com/office/powerpoint/2010/main" val="905430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Royalty free (CC0)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guide : Min 30 – 40 (from 90 min)</a:t>
            </a:r>
            <a:endParaRPr lang="en-GB" b="1" dirty="0"/>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18</a:t>
            </a:fld>
            <a:endParaRPr lang="en-GB"/>
          </a:p>
        </p:txBody>
      </p:sp>
    </p:spTree>
    <p:extLst>
      <p:ext uri="{BB962C8B-B14F-4D97-AF65-F5344CB8AC3E}">
        <p14:creationId xmlns:p14="http://schemas.microsoft.com/office/powerpoint/2010/main" val="2746902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fontAlgn="ctr"/>
            <a:r>
              <a:rPr lang="en-US" dirty="0"/>
              <a:t>©Rodolfo </a:t>
            </a:r>
            <a:r>
              <a:rPr lang="en-US" dirty="0" err="1"/>
              <a:t>Clix</a:t>
            </a:r>
            <a:r>
              <a:rPr lang="en-US" dirty="0"/>
              <a:t> (copyright free)</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19</a:t>
            </a:fld>
            <a:endParaRPr lang="en-GB"/>
          </a:p>
        </p:txBody>
      </p:sp>
    </p:spTree>
    <p:extLst>
      <p:ext uri="{BB962C8B-B14F-4D97-AF65-F5344CB8AC3E}">
        <p14:creationId xmlns:p14="http://schemas.microsoft.com/office/powerpoint/2010/main" val="36052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20</a:t>
            </a:fld>
            <a:endParaRPr lang="en-GB"/>
          </a:p>
        </p:txBody>
      </p:sp>
    </p:spTree>
    <p:extLst>
      <p:ext uri="{BB962C8B-B14F-4D97-AF65-F5344CB8AC3E}">
        <p14:creationId xmlns:p14="http://schemas.microsoft.com/office/powerpoint/2010/main" val="2998238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21</a:t>
            </a:fld>
            <a:endParaRPr lang="en-GB"/>
          </a:p>
        </p:txBody>
      </p:sp>
    </p:spTree>
    <p:extLst>
      <p:ext uri="{BB962C8B-B14F-4D97-AF65-F5344CB8AC3E}">
        <p14:creationId xmlns:p14="http://schemas.microsoft.com/office/powerpoint/2010/main" val="1039566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source code no graduation!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Royalty free (CC0) license</a:t>
            </a:r>
            <a:endParaRPr lang="en-GB" dirty="0"/>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22</a:t>
            </a:fld>
            <a:endParaRPr lang="en-GB"/>
          </a:p>
        </p:txBody>
      </p:sp>
    </p:spTree>
    <p:extLst>
      <p:ext uri="{BB962C8B-B14F-4D97-AF65-F5344CB8AC3E}">
        <p14:creationId xmlns:p14="http://schemas.microsoft.com/office/powerpoint/2010/main" val="2545191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(CC0) license </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2</a:t>
            </a:fld>
            <a:endParaRPr lang="en-GB"/>
          </a:p>
        </p:txBody>
      </p:sp>
    </p:spTree>
    <p:extLst>
      <p:ext uri="{BB962C8B-B14F-4D97-AF65-F5344CB8AC3E}">
        <p14:creationId xmlns:p14="http://schemas.microsoft.com/office/powerpoint/2010/main" val="270053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Do not forget to copy your index.html now into your local repository. On my machine it was on C:\DEVELOPMENT\www.inholland.nl. This will not work on the </a:t>
            </a:r>
            <a:r>
              <a:rPr lang="en-US" dirty="0" err="1"/>
              <a:t>inholland</a:t>
            </a:r>
            <a:r>
              <a:rPr lang="en-US" dirty="0"/>
              <a:t> PC! Use your home folder -&gt;  H:\folderX </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27</a:t>
            </a:fld>
            <a:endParaRPr lang="en-GB"/>
          </a:p>
        </p:txBody>
      </p:sp>
    </p:spTree>
    <p:extLst>
      <p:ext uri="{BB962C8B-B14F-4D97-AF65-F5344CB8AC3E}">
        <p14:creationId xmlns:p14="http://schemas.microsoft.com/office/powerpoint/2010/main" val="1927634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Local submission</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28</a:t>
            </a:fld>
            <a:endParaRPr lang="en-GB"/>
          </a:p>
        </p:txBody>
      </p:sp>
    </p:spTree>
    <p:extLst>
      <p:ext uri="{BB962C8B-B14F-4D97-AF65-F5344CB8AC3E}">
        <p14:creationId xmlns:p14="http://schemas.microsoft.com/office/powerpoint/2010/main" val="342276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Online submission</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29</a:t>
            </a:fld>
            <a:endParaRPr lang="en-GB"/>
          </a:p>
        </p:txBody>
      </p:sp>
    </p:spTree>
    <p:extLst>
      <p:ext uri="{BB962C8B-B14F-4D97-AF65-F5344CB8AC3E}">
        <p14:creationId xmlns:p14="http://schemas.microsoft.com/office/powerpoint/2010/main" val="122250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See if everything went well.</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30</a:t>
            </a:fld>
            <a:endParaRPr lang="en-GB"/>
          </a:p>
        </p:txBody>
      </p:sp>
    </p:spTree>
    <p:extLst>
      <p:ext uri="{BB962C8B-B14F-4D97-AF65-F5344CB8AC3E}">
        <p14:creationId xmlns:p14="http://schemas.microsoft.com/office/powerpoint/2010/main" val="1367785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See if everything went well.</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31</a:t>
            </a:fld>
            <a:endParaRPr lang="en-GB"/>
          </a:p>
        </p:txBody>
      </p:sp>
    </p:spTree>
    <p:extLst>
      <p:ext uri="{BB962C8B-B14F-4D97-AF65-F5344CB8AC3E}">
        <p14:creationId xmlns:p14="http://schemas.microsoft.com/office/powerpoint/2010/main" val="2659927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Royalty free (CC0) license</a:t>
            </a:r>
            <a:endParaRPr lang="en-GB"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guide : </a:t>
            </a:r>
            <a:r>
              <a:rPr lang="en-US" b="1"/>
              <a:t>Min 50 – 60  </a:t>
            </a:r>
            <a:r>
              <a:rPr lang="en-US" b="1" dirty="0"/>
              <a:t>(from 135 min)</a:t>
            </a:r>
            <a:endParaRPr lang="en-GB" b="1" dirty="0"/>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32</a:t>
            </a:fld>
            <a:endParaRPr lang="en-GB"/>
          </a:p>
        </p:txBody>
      </p:sp>
    </p:spTree>
    <p:extLst>
      <p:ext uri="{BB962C8B-B14F-4D97-AF65-F5344CB8AC3E}">
        <p14:creationId xmlns:p14="http://schemas.microsoft.com/office/powerpoint/2010/main" val="1646708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 to reach the world?</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Picture world : CC0 License</a:t>
            </a:r>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33</a:t>
            </a:fld>
            <a:endParaRPr lang="en-GB"/>
          </a:p>
        </p:txBody>
      </p:sp>
    </p:spTree>
    <p:extLst>
      <p:ext uri="{BB962C8B-B14F-4D97-AF65-F5344CB8AC3E}">
        <p14:creationId xmlns:p14="http://schemas.microsoft.com/office/powerpoint/2010/main" val="95259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 ISP </a:t>
            </a:r>
            <a:r>
              <a:rPr lang="en-GB" sz="1200" b="0" i="0" kern="1200" dirty="0">
                <a:solidFill>
                  <a:schemeClr val="tx1"/>
                </a:solidFill>
                <a:effectLst/>
                <a:latin typeface="+mn-lt"/>
                <a:ea typeface="+mn-ea"/>
                <a:cs typeface="+mn-cs"/>
              </a:rPr>
              <a:t>CC0 License</a:t>
            </a:r>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34</a:t>
            </a:fld>
            <a:endParaRPr lang="en-GB"/>
          </a:p>
        </p:txBody>
      </p:sp>
    </p:spTree>
    <p:extLst>
      <p:ext uri="{BB962C8B-B14F-4D97-AF65-F5344CB8AC3E}">
        <p14:creationId xmlns:p14="http://schemas.microsoft.com/office/powerpoint/2010/main" val="6324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35</a:t>
            </a:fld>
            <a:endParaRPr lang="en-GB"/>
          </a:p>
        </p:txBody>
      </p:sp>
    </p:spTree>
    <p:extLst>
      <p:ext uri="{BB962C8B-B14F-4D97-AF65-F5344CB8AC3E}">
        <p14:creationId xmlns:p14="http://schemas.microsoft.com/office/powerpoint/2010/main" val="4063034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36</a:t>
            </a:fld>
            <a:endParaRPr lang="en-GB"/>
          </a:p>
        </p:txBody>
      </p:sp>
    </p:spTree>
    <p:extLst>
      <p:ext uri="{BB962C8B-B14F-4D97-AF65-F5344CB8AC3E}">
        <p14:creationId xmlns:p14="http://schemas.microsoft.com/office/powerpoint/2010/main" val="4293987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en-GB" dirty="0"/>
              <a:t>Yes, 100% HTML5. Maybe the design department is not happy with the ipsum text, but nothing wrong with the code. </a:t>
            </a:r>
          </a:p>
          <a:p>
            <a:pPr marL="228600" indent="-228600">
              <a:buAutoNum type="arabicPeriod"/>
            </a:pPr>
            <a:r>
              <a:rPr lang="en-GB" dirty="0"/>
              <a:t>No, not standard HTML but.. If are possible like -&gt; </a:t>
            </a:r>
            <a:r>
              <a:rPr lang="nl-NL" dirty="0">
                <a:effectLst/>
              </a:rPr>
              <a:t>&lt;%</a:t>
            </a:r>
            <a:r>
              <a:rPr lang="nl-NL" dirty="0"/>
              <a:t> </a:t>
            </a:r>
            <a:r>
              <a:rPr lang="en-US" sz="1200" kern="1200" noProof="0" dirty="0">
                <a:solidFill>
                  <a:schemeClr val="tx1"/>
                </a:solidFill>
                <a:effectLst/>
                <a:latin typeface="+mn-lt"/>
                <a:ea typeface="+mn-ea"/>
                <a:cs typeface="+mn-cs"/>
              </a:rPr>
              <a:t>if</a:t>
            </a:r>
            <a:r>
              <a:rPr lang="en-US" noProof="0" dirty="0"/>
              <a:t> (</a:t>
            </a:r>
            <a:r>
              <a:rPr lang="en-US" noProof="0" dirty="0" err="1"/>
              <a:t>GlobalVariable</a:t>
            </a:r>
            <a:r>
              <a:rPr lang="en-US" noProof="0" dirty="0"/>
              <a:t> == </a:t>
            </a:r>
            <a:r>
              <a:rPr lang="en-US" sz="1200" kern="1200" noProof="0" dirty="0">
                <a:solidFill>
                  <a:schemeClr val="tx1"/>
                </a:solidFill>
                <a:effectLst/>
                <a:latin typeface="+mn-lt"/>
                <a:ea typeface="+mn-ea"/>
                <a:cs typeface="+mn-cs"/>
              </a:rPr>
              <a:t>"2"</a:t>
            </a:r>
            <a:r>
              <a:rPr lang="en-US" noProof="0" dirty="0"/>
              <a:t>) </a:t>
            </a:r>
            <a:r>
              <a:rPr lang="en-US" noProof="0" dirty="0">
                <a:effectLst/>
              </a:rPr>
              <a:t>%&gt; or other example &lt;!--[if !IE]&gt;&lt;!--&gt; code here &lt;!--&lt;![endif]--&gt; </a:t>
            </a:r>
          </a:p>
          <a:p>
            <a:pPr marL="228600" indent="-228600">
              <a:buAutoNum type="arabicPeriod"/>
            </a:pPr>
            <a:r>
              <a:rPr lang="en-US" noProof="0" dirty="0">
                <a:effectLst/>
              </a:rPr>
              <a:t>Yes, it is legal tag, but never us it! Solve it with CSS.</a:t>
            </a:r>
          </a:p>
          <a:p>
            <a:pPr marL="228600" indent="-228600">
              <a:buAutoNum type="arabicPeriod"/>
            </a:pPr>
            <a:r>
              <a:rPr lang="en-US" noProof="0" dirty="0">
                <a:effectLst/>
              </a:rPr>
              <a:t>Yes, as text “ASP.NET”… But ASP.NET as </a:t>
            </a:r>
            <a:r>
              <a:rPr lang="en-US" sz="1200" b="0" i="0" kern="1200" dirty="0">
                <a:solidFill>
                  <a:schemeClr val="tx1"/>
                </a:solidFill>
                <a:effectLst/>
                <a:latin typeface="+mn-lt"/>
                <a:ea typeface="+mn-ea"/>
                <a:cs typeface="+mn-cs"/>
              </a:rPr>
              <a:t>ASP.NET extends the .NET platform with tools and libraries specifically for building web apps. It is not HTML5.</a:t>
            </a:r>
          </a:p>
          <a:p>
            <a:pPr marL="228600" indent="-228600">
              <a:buAutoNum type="arabicPeriod"/>
            </a:pPr>
            <a:r>
              <a:rPr lang="en-US" noProof="0" dirty="0"/>
              <a:t>No, </a:t>
            </a:r>
            <a:r>
              <a:rPr lang="en-US" sz="1200" b="0" i="0" kern="1200" dirty="0">
                <a:solidFill>
                  <a:schemeClr val="tx1"/>
                </a:solidFill>
                <a:effectLst/>
                <a:latin typeface="+mn-lt"/>
                <a:ea typeface="+mn-ea"/>
                <a:cs typeface="+mn-cs"/>
              </a:rPr>
              <a:t>The /n stands for "new line", again, from typewriter days you moved down to a new line. Not </a:t>
            </a:r>
            <a:r>
              <a:rPr lang="en-US" sz="1200" b="0" i="0" kern="1200" dirty="0" err="1">
                <a:solidFill>
                  <a:schemeClr val="tx1"/>
                </a:solidFill>
                <a:effectLst/>
                <a:latin typeface="+mn-lt"/>
                <a:ea typeface="+mn-ea"/>
                <a:cs typeface="+mn-cs"/>
              </a:rPr>
              <a:t>nessecarily</a:t>
            </a:r>
            <a:r>
              <a:rPr lang="en-US" sz="1200" b="0" i="0" kern="1200" dirty="0">
                <a:solidFill>
                  <a:schemeClr val="tx1"/>
                </a:solidFill>
                <a:effectLst/>
                <a:latin typeface="+mn-lt"/>
                <a:ea typeface="+mn-ea"/>
                <a:cs typeface="+mn-cs"/>
              </a:rPr>
              <a:t> to the start of it though, which is why some OSes adopted the need for both a /r return followed by a /n newline, as that was the order a typewriter did it in. It also explains the old 8bit computers that used to have "Return" rather than "Enter", from "carriage return", which was familiar.</a:t>
            </a:r>
          </a:p>
          <a:p>
            <a:pPr marL="228600" indent="-228600">
              <a:buAutoNum type="arabicPeriod"/>
            </a:pPr>
            <a:r>
              <a:rPr lang="en-US" sz="1200" b="0" i="0" kern="1200" dirty="0">
                <a:solidFill>
                  <a:schemeClr val="tx1"/>
                </a:solidFill>
                <a:effectLst/>
                <a:latin typeface="+mn-lt"/>
                <a:ea typeface="+mn-ea"/>
                <a:cs typeface="+mn-cs"/>
              </a:rPr>
              <a:t>No, no, </a:t>
            </a:r>
            <a:r>
              <a:rPr lang="en-US" sz="1200" b="0" i="0" kern="1200" dirty="0" err="1">
                <a:solidFill>
                  <a:schemeClr val="tx1"/>
                </a:solidFill>
                <a:effectLst/>
                <a:latin typeface="+mn-lt"/>
                <a:ea typeface="+mn-ea"/>
                <a:cs typeface="+mn-cs"/>
              </a:rPr>
              <a:t>no,..O</a:t>
            </a:r>
            <a:r>
              <a:rPr lang="en-US" sz="1200" b="0" i="0" kern="1200" dirty="0">
                <a:solidFill>
                  <a:schemeClr val="tx1"/>
                </a:solidFill>
                <a:effectLst/>
                <a:latin typeface="+mn-lt"/>
                <a:ea typeface="+mn-ea"/>
                <a:cs typeface="+mn-cs"/>
              </a:rPr>
              <a:t> no,  Know your game history! Error 37 is a meme originating from Diablo III's release on 15 May 2012. The origin of the meme derives from an error message faced by most players when trying to login to the game. The error was caused by the overload of the battle.net login servers. The error message reads "The Servers are Busy at this time. Please try again later. (Error 37)“.  Error codes like 400 Bad Request, 403 Forbidden, 404 Not Found are Hypertext Transfer Protocol (HTTP) error and do not have anything to-do with HTML5. </a:t>
            </a:r>
          </a:p>
          <a:p>
            <a:pPr marL="228600" indent="-228600">
              <a:buAutoNum type="arabicPeriod"/>
            </a:pPr>
            <a:r>
              <a:rPr lang="en-US" sz="1200" b="0" i="0" kern="1200" dirty="0">
                <a:solidFill>
                  <a:schemeClr val="tx1"/>
                </a:solidFill>
                <a:effectLst/>
                <a:latin typeface="+mn-lt"/>
                <a:ea typeface="+mn-ea"/>
                <a:cs typeface="+mn-cs"/>
              </a:rPr>
              <a:t>No, it is CCS.. What is CCS?? With 3 weeks you will know (cliffhanger :P ) </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endParaRPr lang="en-US" noProof="0"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5</a:t>
            </a:fld>
            <a:endParaRPr lang="en-GB"/>
          </a:p>
        </p:txBody>
      </p:sp>
    </p:spTree>
    <p:extLst>
      <p:ext uri="{BB962C8B-B14F-4D97-AF65-F5344CB8AC3E}">
        <p14:creationId xmlns:p14="http://schemas.microsoft.com/office/powerpoint/2010/main" val="3393875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37</a:t>
            </a:fld>
            <a:endParaRPr lang="en-GB"/>
          </a:p>
        </p:txBody>
      </p:sp>
    </p:spTree>
    <p:extLst>
      <p:ext uri="{BB962C8B-B14F-4D97-AF65-F5344CB8AC3E}">
        <p14:creationId xmlns:p14="http://schemas.microsoft.com/office/powerpoint/2010/main" val="270939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38</a:t>
            </a:fld>
            <a:endParaRPr lang="en-GB"/>
          </a:p>
        </p:txBody>
      </p:sp>
    </p:spTree>
    <p:extLst>
      <p:ext uri="{BB962C8B-B14F-4D97-AF65-F5344CB8AC3E}">
        <p14:creationId xmlns:p14="http://schemas.microsoft.com/office/powerpoint/2010/main" val="2440901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39</a:t>
            </a:fld>
            <a:endParaRPr lang="en-GB"/>
          </a:p>
        </p:txBody>
      </p:sp>
    </p:spTree>
    <p:extLst>
      <p:ext uri="{BB962C8B-B14F-4D97-AF65-F5344CB8AC3E}">
        <p14:creationId xmlns:p14="http://schemas.microsoft.com/office/powerpoint/2010/main" val="3925255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40</a:t>
            </a:fld>
            <a:endParaRPr lang="en-GB"/>
          </a:p>
        </p:txBody>
      </p:sp>
    </p:spTree>
    <p:extLst>
      <p:ext uri="{BB962C8B-B14F-4D97-AF65-F5344CB8AC3E}">
        <p14:creationId xmlns:p14="http://schemas.microsoft.com/office/powerpoint/2010/main" val="3879072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41</a:t>
            </a:fld>
            <a:endParaRPr lang="en-GB"/>
          </a:p>
        </p:txBody>
      </p:sp>
    </p:spTree>
    <p:extLst>
      <p:ext uri="{BB962C8B-B14F-4D97-AF65-F5344CB8AC3E}">
        <p14:creationId xmlns:p14="http://schemas.microsoft.com/office/powerpoint/2010/main" val="3984152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42</a:t>
            </a:fld>
            <a:endParaRPr lang="en-GB"/>
          </a:p>
        </p:txBody>
      </p:sp>
    </p:spTree>
    <p:extLst>
      <p:ext uri="{BB962C8B-B14F-4D97-AF65-F5344CB8AC3E}">
        <p14:creationId xmlns:p14="http://schemas.microsoft.com/office/powerpoint/2010/main" val="2721764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43</a:t>
            </a:fld>
            <a:endParaRPr lang="en-GB"/>
          </a:p>
        </p:txBody>
      </p:sp>
    </p:spTree>
    <p:extLst>
      <p:ext uri="{BB962C8B-B14F-4D97-AF65-F5344CB8AC3E}">
        <p14:creationId xmlns:p14="http://schemas.microsoft.com/office/powerpoint/2010/main" val="576358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44</a:t>
            </a:fld>
            <a:endParaRPr lang="en-GB"/>
          </a:p>
        </p:txBody>
      </p:sp>
    </p:spTree>
    <p:extLst>
      <p:ext uri="{BB962C8B-B14F-4D97-AF65-F5344CB8AC3E}">
        <p14:creationId xmlns:p14="http://schemas.microsoft.com/office/powerpoint/2010/main" val="347530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45</a:t>
            </a:fld>
            <a:endParaRPr lang="en-GB"/>
          </a:p>
        </p:txBody>
      </p:sp>
    </p:spTree>
    <p:extLst>
      <p:ext uri="{BB962C8B-B14F-4D97-AF65-F5344CB8AC3E}">
        <p14:creationId xmlns:p14="http://schemas.microsoft.com/office/powerpoint/2010/main" val="3868628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46</a:t>
            </a:fld>
            <a:endParaRPr lang="en-GB"/>
          </a:p>
        </p:txBody>
      </p:sp>
    </p:spTree>
    <p:extLst>
      <p:ext uri="{BB962C8B-B14F-4D97-AF65-F5344CB8AC3E}">
        <p14:creationId xmlns:p14="http://schemas.microsoft.com/office/powerpoint/2010/main" val="196725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Foto</a:t>
            </a:r>
            <a:r>
              <a:rPr lang="en-US" dirty="0"/>
              <a:t> (CC0) license</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6</a:t>
            </a:fld>
            <a:endParaRPr lang="en-GB"/>
          </a:p>
        </p:txBody>
      </p:sp>
    </p:spTree>
    <p:extLst>
      <p:ext uri="{BB962C8B-B14F-4D97-AF65-F5344CB8AC3E}">
        <p14:creationId xmlns:p14="http://schemas.microsoft.com/office/powerpoint/2010/main" val="3676345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Questions?</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50</a:t>
            </a:fld>
            <a:endParaRPr lang="en-GB"/>
          </a:p>
        </p:txBody>
      </p:sp>
    </p:spTree>
    <p:extLst>
      <p:ext uri="{BB962C8B-B14F-4D97-AF65-F5344CB8AC3E}">
        <p14:creationId xmlns:p14="http://schemas.microsoft.com/office/powerpoint/2010/main" val="3562767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Royalty free (CC0) license</a:t>
            </a:r>
            <a:endParaRPr lang="en-GB"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guide : Min 80 – 100  (from 135 min)</a:t>
            </a:r>
            <a:endParaRPr lang="en-GB" b="1" dirty="0"/>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51</a:t>
            </a:fld>
            <a:endParaRPr lang="en-GB"/>
          </a:p>
        </p:txBody>
      </p:sp>
    </p:spTree>
    <p:extLst>
      <p:ext uri="{BB962C8B-B14F-4D97-AF65-F5344CB8AC3E}">
        <p14:creationId xmlns:p14="http://schemas.microsoft.com/office/powerpoint/2010/main" val="1197202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Questions?</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52</a:t>
            </a:fld>
            <a:endParaRPr lang="en-GB"/>
          </a:p>
        </p:txBody>
      </p:sp>
    </p:spTree>
    <p:extLst>
      <p:ext uri="{BB962C8B-B14F-4D97-AF65-F5344CB8AC3E}">
        <p14:creationId xmlns:p14="http://schemas.microsoft.com/office/powerpoint/2010/main" val="2465192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(CC0) license </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53</a:t>
            </a:fld>
            <a:endParaRPr lang="en-GB"/>
          </a:p>
        </p:txBody>
      </p:sp>
    </p:spTree>
    <p:extLst>
      <p:ext uri="{BB962C8B-B14F-4D97-AF65-F5344CB8AC3E}">
        <p14:creationId xmlns:p14="http://schemas.microsoft.com/office/powerpoint/2010/main" val="194665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(CC0) license </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54</a:t>
            </a:fld>
            <a:endParaRPr lang="en-GB"/>
          </a:p>
        </p:txBody>
      </p:sp>
    </p:spTree>
    <p:extLst>
      <p:ext uri="{BB962C8B-B14F-4D97-AF65-F5344CB8AC3E}">
        <p14:creationId xmlns:p14="http://schemas.microsoft.com/office/powerpoint/2010/main" val="2276330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(CC0) license </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55</a:t>
            </a:fld>
            <a:endParaRPr lang="en-GB"/>
          </a:p>
        </p:txBody>
      </p:sp>
    </p:spTree>
    <p:extLst>
      <p:ext uri="{BB962C8B-B14F-4D97-AF65-F5344CB8AC3E}">
        <p14:creationId xmlns:p14="http://schemas.microsoft.com/office/powerpoint/2010/main" val="1730950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Why should you do your homework? </a:t>
            </a:r>
          </a:p>
          <a:p>
            <a:r>
              <a:rPr lang="en-US" dirty="0"/>
              <a:t>Fact : 70% of the people who do not do their homework fail for </a:t>
            </a:r>
            <a:r>
              <a:rPr lang="en-US" dirty="0" err="1"/>
              <a:t>Webmarkup</a:t>
            </a:r>
            <a:r>
              <a:rPr lang="en-US" dirty="0"/>
              <a:t>. </a:t>
            </a:r>
          </a:p>
          <a:p>
            <a:r>
              <a:rPr lang="en-US" dirty="0"/>
              <a:t>Every year you do not repeat you could work for money.</a:t>
            </a:r>
          </a:p>
          <a:p>
            <a:r>
              <a:rPr lang="en-US" dirty="0"/>
              <a:t>https://www.gemiddeld-inkomen.nl/startsalaris-hbo-wo/</a:t>
            </a:r>
          </a:p>
          <a:p>
            <a:r>
              <a:rPr lang="en-US" dirty="0"/>
              <a:t>But what should you do with Eur 32.000 extra??</a:t>
            </a:r>
          </a:p>
          <a:p>
            <a:endParaRPr lang="en-US" dirty="0"/>
          </a:p>
          <a:p>
            <a:r>
              <a:rPr lang="en-US" dirty="0"/>
              <a:t>On the other side,… every year you repeat a year the teachers having salary and a full class!</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7</a:t>
            </a:fld>
            <a:endParaRPr lang="en-GB"/>
          </a:p>
        </p:txBody>
      </p:sp>
    </p:spTree>
    <p:extLst>
      <p:ext uri="{BB962C8B-B14F-4D97-AF65-F5344CB8AC3E}">
        <p14:creationId xmlns:p14="http://schemas.microsoft.com/office/powerpoint/2010/main" val="444698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8</a:t>
            </a:fld>
            <a:endParaRPr lang="en-GB"/>
          </a:p>
        </p:txBody>
      </p:sp>
    </p:spTree>
    <p:extLst>
      <p:ext uri="{BB962C8B-B14F-4D97-AF65-F5344CB8AC3E}">
        <p14:creationId xmlns:p14="http://schemas.microsoft.com/office/powerpoint/2010/main" val="927401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 sec to remember the shapes numbered from 1 till 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Bugfix: Thanks,.. Stefan de Jong!</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9</a:t>
            </a:fld>
            <a:endParaRPr lang="en-GB"/>
          </a:p>
        </p:txBody>
      </p:sp>
    </p:spTree>
    <p:extLst>
      <p:ext uri="{BB962C8B-B14F-4D97-AF65-F5344CB8AC3E}">
        <p14:creationId xmlns:p14="http://schemas.microsoft.com/office/powerpoint/2010/main" val="2576206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10 sec to remember the shapes numbered from 1 till 9</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10</a:t>
            </a:fld>
            <a:endParaRPr lang="en-GB"/>
          </a:p>
        </p:txBody>
      </p:sp>
    </p:spTree>
    <p:extLst>
      <p:ext uri="{BB962C8B-B14F-4D97-AF65-F5344CB8AC3E}">
        <p14:creationId xmlns:p14="http://schemas.microsoft.com/office/powerpoint/2010/main" val="2809344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10 sec to remember the shapes numbered from 1 till 9</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11</a:t>
            </a:fld>
            <a:endParaRPr lang="en-GB"/>
          </a:p>
        </p:txBody>
      </p:sp>
    </p:spTree>
    <p:extLst>
      <p:ext uri="{BB962C8B-B14F-4D97-AF65-F5344CB8AC3E}">
        <p14:creationId xmlns:p14="http://schemas.microsoft.com/office/powerpoint/2010/main" val="3467918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797D2-A105-410C-AA92-E466FB6B5392}"/>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GB"/>
          </a:p>
        </p:txBody>
      </p:sp>
      <p:sp>
        <p:nvSpPr>
          <p:cNvPr id="3" name="Ondertitel 2">
            <a:extLst>
              <a:ext uri="{FF2B5EF4-FFF2-40B4-BE49-F238E27FC236}">
                <a16:creationId xmlns:a16="http://schemas.microsoft.com/office/drawing/2014/main" id="{281A2EB2-91DE-4794-A181-BD0FFD957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GB"/>
          </a:p>
        </p:txBody>
      </p:sp>
      <p:sp>
        <p:nvSpPr>
          <p:cNvPr id="4" name="Tijdelijke aanduiding voor datum 3">
            <a:extLst>
              <a:ext uri="{FF2B5EF4-FFF2-40B4-BE49-F238E27FC236}">
                <a16:creationId xmlns:a16="http://schemas.microsoft.com/office/drawing/2014/main" id="{5388B339-DB13-4884-BB25-5C2BFABF5129}"/>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5" name="Tijdelijke aanduiding voor voettekst 4">
            <a:extLst>
              <a:ext uri="{FF2B5EF4-FFF2-40B4-BE49-F238E27FC236}">
                <a16:creationId xmlns:a16="http://schemas.microsoft.com/office/drawing/2014/main" id="{DD12EA10-3988-4444-9A5C-BA88660481CB}"/>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A9209FF5-C67E-4498-95E7-8BDFDDEA9E80}"/>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8818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7F7C0-6CDB-4DDC-82C4-9F1B2F2F6089}"/>
              </a:ext>
            </a:extLst>
          </p:cNvPr>
          <p:cNvSpPr>
            <a:spLocks noGrp="1"/>
          </p:cNvSpPr>
          <p:nvPr>
            <p:ph type="title"/>
          </p:nvPr>
        </p:nvSpPr>
        <p:spPr/>
        <p:txBody>
          <a:bodyPr/>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4FF4BF3C-F278-44BD-AC32-F3A72C826001}"/>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E97C5825-F23E-4802-9DB2-869224551137}"/>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5" name="Tijdelijke aanduiding voor voettekst 4">
            <a:extLst>
              <a:ext uri="{FF2B5EF4-FFF2-40B4-BE49-F238E27FC236}">
                <a16:creationId xmlns:a16="http://schemas.microsoft.com/office/drawing/2014/main" id="{D9F032FB-F21D-427B-8E05-2CA374B92CD0}"/>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E72EA3E6-F79D-4322-8640-3776BCE1985E}"/>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432013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EDA892C-94B9-44E0-A6EF-3DB074E9F10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A4D509EA-5C9B-46D4-BC4F-6EE8902DBB17}"/>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ECE826EE-B718-4951-8019-895EEEAFC21E}"/>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5" name="Tijdelijke aanduiding voor voettekst 4">
            <a:extLst>
              <a:ext uri="{FF2B5EF4-FFF2-40B4-BE49-F238E27FC236}">
                <a16:creationId xmlns:a16="http://schemas.microsoft.com/office/drawing/2014/main" id="{64ADC270-FEAE-4CFB-BD98-E9600970E85D}"/>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90829B8F-57F1-4A3E-BDA2-F3E56BB64694}"/>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7477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34105-8624-4B62-AFDF-BB27FAF6A6B1}"/>
              </a:ext>
            </a:extLst>
          </p:cNvPr>
          <p:cNvSpPr>
            <a:spLocks noGrp="1"/>
          </p:cNvSpPr>
          <p:nvPr>
            <p:ph type="title"/>
          </p:nvPr>
        </p:nvSpPr>
        <p:spPr/>
        <p:txBody>
          <a:body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DAC9D97A-123B-4895-99FC-3B526CEBF176}"/>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2CAC7F8C-6C56-4D88-A156-7091D21467F7}"/>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5" name="Tijdelijke aanduiding voor voettekst 4">
            <a:extLst>
              <a:ext uri="{FF2B5EF4-FFF2-40B4-BE49-F238E27FC236}">
                <a16:creationId xmlns:a16="http://schemas.microsoft.com/office/drawing/2014/main" id="{110F9BD0-342F-4311-9B6D-3A3D281DE77F}"/>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81DF89A6-96E7-4E64-B069-B1B8CBB0ED1D}"/>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167686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435192-96A8-46DF-B508-2B4B3C1C3D3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2B6977FD-442C-4FDD-B324-1547A235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id="{7595A4A7-8516-43B6-85D8-1657A7A3B758}"/>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5" name="Tijdelijke aanduiding voor voettekst 4">
            <a:extLst>
              <a:ext uri="{FF2B5EF4-FFF2-40B4-BE49-F238E27FC236}">
                <a16:creationId xmlns:a16="http://schemas.microsoft.com/office/drawing/2014/main" id="{E84500A4-E82D-4C6C-9E33-09644836C5AA}"/>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F4B2265C-F25C-4D5D-B256-76858CE134B5}"/>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3275854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E7DA39-B3DD-47DB-AB96-6679E686657D}"/>
              </a:ext>
            </a:extLst>
          </p:cNvPr>
          <p:cNvSpPr>
            <a:spLocks noGrp="1"/>
          </p:cNvSpPr>
          <p:nvPr>
            <p:ph type="title"/>
          </p:nvPr>
        </p:nvSpPr>
        <p:spPr/>
        <p:txBody>
          <a:body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ECCBA951-E1AB-4C9D-BCBC-3C653434307C}"/>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a:extLst>
              <a:ext uri="{FF2B5EF4-FFF2-40B4-BE49-F238E27FC236}">
                <a16:creationId xmlns:a16="http://schemas.microsoft.com/office/drawing/2014/main" id="{0EE59659-FB07-4C66-B463-5A6DA5C8DA79}"/>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a:extLst>
              <a:ext uri="{FF2B5EF4-FFF2-40B4-BE49-F238E27FC236}">
                <a16:creationId xmlns:a16="http://schemas.microsoft.com/office/drawing/2014/main" id="{5B0A7200-1A92-4E2D-90A4-C0A47BB5E647}"/>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6" name="Tijdelijke aanduiding voor voettekst 5">
            <a:extLst>
              <a:ext uri="{FF2B5EF4-FFF2-40B4-BE49-F238E27FC236}">
                <a16:creationId xmlns:a16="http://schemas.microsoft.com/office/drawing/2014/main" id="{81097B35-C75D-4363-BF64-3F7186D4FFC6}"/>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FBE06D03-A155-44B0-8549-AE0C0FC23C02}"/>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3581204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167919-1955-43F1-B498-C57DF7E9587F}"/>
              </a:ext>
            </a:extLst>
          </p:cNvPr>
          <p:cNvSpPr>
            <a:spLocks noGrp="1"/>
          </p:cNvSpPr>
          <p:nvPr>
            <p:ph type="title"/>
          </p:nvPr>
        </p:nvSpPr>
        <p:spPr>
          <a:xfrm>
            <a:off x="839788" y="365125"/>
            <a:ext cx="10515600" cy="1325563"/>
          </a:xfrm>
        </p:spPr>
        <p:txBody>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54522F0A-DB1C-4427-BAB0-295D6479BD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D30A6F0A-11EC-4C2F-B7D3-47F3E0FFC41E}"/>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tekst 4">
            <a:extLst>
              <a:ext uri="{FF2B5EF4-FFF2-40B4-BE49-F238E27FC236}">
                <a16:creationId xmlns:a16="http://schemas.microsoft.com/office/drawing/2014/main" id="{73080381-0118-42C6-B1C9-DE6EFA306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504BEDB5-4B99-42B5-90D7-FE01DFCE3583}"/>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datum 6">
            <a:extLst>
              <a:ext uri="{FF2B5EF4-FFF2-40B4-BE49-F238E27FC236}">
                <a16:creationId xmlns:a16="http://schemas.microsoft.com/office/drawing/2014/main" id="{437E4787-56E6-4292-9291-10417986BFED}"/>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8" name="Tijdelijke aanduiding voor voettekst 7">
            <a:extLst>
              <a:ext uri="{FF2B5EF4-FFF2-40B4-BE49-F238E27FC236}">
                <a16:creationId xmlns:a16="http://schemas.microsoft.com/office/drawing/2014/main" id="{3F703CFE-0179-421C-B095-A8516514CC61}"/>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A0EF865C-2ABF-4D4A-B9AD-474582CC5605}"/>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58022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A008-43B4-4658-8EDA-CA5EBEDF3761}"/>
              </a:ext>
            </a:extLst>
          </p:cNvPr>
          <p:cNvSpPr>
            <a:spLocks noGrp="1"/>
          </p:cNvSpPr>
          <p:nvPr>
            <p:ph type="title"/>
          </p:nvPr>
        </p:nvSpPr>
        <p:spPr/>
        <p:txBody>
          <a:bodyPr/>
          <a:lstStyle/>
          <a:p>
            <a:r>
              <a:rPr lang="nl-NL"/>
              <a:t>Klik om stijl te bewerken</a:t>
            </a:r>
            <a:endParaRPr lang="en-GB"/>
          </a:p>
        </p:txBody>
      </p:sp>
      <p:sp>
        <p:nvSpPr>
          <p:cNvPr id="3" name="Tijdelijke aanduiding voor datum 2">
            <a:extLst>
              <a:ext uri="{FF2B5EF4-FFF2-40B4-BE49-F238E27FC236}">
                <a16:creationId xmlns:a16="http://schemas.microsoft.com/office/drawing/2014/main" id="{923DDD10-0A9B-419C-AB4F-045BDBF31729}"/>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4" name="Tijdelijke aanduiding voor voettekst 3">
            <a:extLst>
              <a:ext uri="{FF2B5EF4-FFF2-40B4-BE49-F238E27FC236}">
                <a16:creationId xmlns:a16="http://schemas.microsoft.com/office/drawing/2014/main" id="{6173E877-260F-4AF5-8882-F4E7F4F79ACC}"/>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0AAB530C-5888-4159-9BB4-BAF97173693F}"/>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4073893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1E5D6-1072-427C-B96D-0FD8CC42D597}"/>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3" name="Tijdelijke aanduiding voor voettekst 2">
            <a:extLst>
              <a:ext uri="{FF2B5EF4-FFF2-40B4-BE49-F238E27FC236}">
                <a16:creationId xmlns:a16="http://schemas.microsoft.com/office/drawing/2014/main" id="{E135B661-D03C-4E3B-8B13-A095837FD208}"/>
              </a:ext>
            </a:extLst>
          </p:cNvPr>
          <p:cNvSpPr>
            <a:spLocks noGrp="1"/>
          </p:cNvSpPr>
          <p:nvPr>
            <p:ph type="ftr" sz="quarter" idx="11"/>
          </p:nvPr>
        </p:nvSpPr>
        <p:spPr/>
        <p:txBody>
          <a:bodyPr/>
          <a:lstStyle/>
          <a:p>
            <a:endParaRPr lang="en-GB"/>
          </a:p>
        </p:txBody>
      </p:sp>
      <p:sp>
        <p:nvSpPr>
          <p:cNvPr id="4" name="Tijdelijke aanduiding voor dianummer 3">
            <a:extLst>
              <a:ext uri="{FF2B5EF4-FFF2-40B4-BE49-F238E27FC236}">
                <a16:creationId xmlns:a16="http://schemas.microsoft.com/office/drawing/2014/main" id="{36A1B6B5-382C-4E03-BCD2-379333C37291}"/>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705123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96D938-119C-451D-B142-C146AB20A886}"/>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9AB0C30A-0D02-4853-A967-A2BE6809D9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tekst 3">
            <a:extLst>
              <a:ext uri="{FF2B5EF4-FFF2-40B4-BE49-F238E27FC236}">
                <a16:creationId xmlns:a16="http://schemas.microsoft.com/office/drawing/2014/main" id="{DEBE093E-FCB3-440F-AFA7-E63C36ABB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4CE721DB-1447-4383-86ED-D55D887F405B}"/>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6" name="Tijdelijke aanduiding voor voettekst 5">
            <a:extLst>
              <a:ext uri="{FF2B5EF4-FFF2-40B4-BE49-F238E27FC236}">
                <a16:creationId xmlns:a16="http://schemas.microsoft.com/office/drawing/2014/main" id="{9FF24669-1A47-4F4A-A193-976BF2234171}"/>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4EDF4B6C-AFE9-4588-B025-7B1568256B28}"/>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4817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8D44CF-BA3B-401D-85C9-2AC6760F21D5}"/>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afbeelding 2">
            <a:extLst>
              <a:ext uri="{FF2B5EF4-FFF2-40B4-BE49-F238E27FC236}">
                <a16:creationId xmlns:a16="http://schemas.microsoft.com/office/drawing/2014/main" id="{B8DDEAC0-147B-4E99-BFBD-CC244DC1F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C96D2D6B-81F6-41E8-A07A-CDE5D23A2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793873E2-5EBB-465B-BDBA-645326D5C554}"/>
              </a:ext>
            </a:extLst>
          </p:cNvPr>
          <p:cNvSpPr>
            <a:spLocks noGrp="1"/>
          </p:cNvSpPr>
          <p:nvPr>
            <p:ph type="dt" sz="half" idx="10"/>
          </p:nvPr>
        </p:nvSpPr>
        <p:spPr/>
        <p:txBody>
          <a:bodyPr/>
          <a:lstStyle/>
          <a:p>
            <a:fld id="{505D3D1E-86CC-49F1-B72A-2178B8D9F7DC}" type="datetimeFigureOut">
              <a:rPr lang="en-GB" smtClean="0"/>
              <a:t>22/08/2022</a:t>
            </a:fld>
            <a:endParaRPr lang="en-GB"/>
          </a:p>
        </p:txBody>
      </p:sp>
      <p:sp>
        <p:nvSpPr>
          <p:cNvPr id="6" name="Tijdelijke aanduiding voor voettekst 5">
            <a:extLst>
              <a:ext uri="{FF2B5EF4-FFF2-40B4-BE49-F238E27FC236}">
                <a16:creationId xmlns:a16="http://schemas.microsoft.com/office/drawing/2014/main" id="{CB90B11B-1586-4EAA-AC78-65D365C1EDCC}"/>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EC02C88D-0981-4167-8C18-0403F57A66E3}"/>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185688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6B044BA-3380-42B4-AFF1-FB8668D35D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2B822180-64CA-4175-9957-1E5D38F168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826CE40C-A769-493B-8734-117833D3F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5D3D1E-86CC-49F1-B72A-2178B8D9F7DC}" type="datetimeFigureOut">
              <a:rPr lang="en-GB" smtClean="0"/>
              <a:t>22/08/2022</a:t>
            </a:fld>
            <a:endParaRPr lang="en-GB"/>
          </a:p>
        </p:txBody>
      </p:sp>
      <p:sp>
        <p:nvSpPr>
          <p:cNvPr id="5" name="Tijdelijke aanduiding voor voettekst 4">
            <a:extLst>
              <a:ext uri="{FF2B5EF4-FFF2-40B4-BE49-F238E27FC236}">
                <a16:creationId xmlns:a16="http://schemas.microsoft.com/office/drawing/2014/main" id="{782123D6-F311-4227-9627-597973B143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7284E3BB-2551-4A7A-9AD1-CD88ADAD5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828CC9-5FFD-447C-91E8-3B8C16270276}" type="slidenum">
              <a:rPr lang="en-GB" smtClean="0"/>
              <a:t>‹#›</a:t>
            </a:fld>
            <a:endParaRPr lang="en-GB"/>
          </a:p>
        </p:txBody>
      </p:sp>
    </p:spTree>
    <p:extLst>
      <p:ext uri="{BB962C8B-B14F-4D97-AF65-F5344CB8AC3E}">
        <p14:creationId xmlns:p14="http://schemas.microsoft.com/office/powerpoint/2010/main" val="2317369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2.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3.png"/><Relationship Id="rId7"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3.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3.png"/><Relationship Id="rId9"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4.xml.rels><?xml version="1.0" encoding="UTF-8" standalone="yes"?>
<Relationships xmlns="http://schemas.openxmlformats.org/package/2006/relationships"><Relationship Id="rId3" Type="http://schemas.openxmlformats.org/officeDocument/2006/relationships/hyperlink" Target="https://moodle.inholland.nl/course/view.php?id=6961"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moodle.inholland.nl/course/view.php?id=6946"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gif"/><Relationship Id="rId5" Type="http://schemas.openxmlformats.org/officeDocument/2006/relationships/image" Target="../media/image67.gif"/><Relationship Id="rId4" Type="http://schemas.openxmlformats.org/officeDocument/2006/relationships/hyperlink" Target="https://www.microsoftazuresponsorships.com/Usag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jpeg"/></Relationships>
</file>

<file path=ppt/slides/_rels/slide5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www.w3schools.com/" TargetMode="External"/><Relationship Id="rId5" Type="http://schemas.openxmlformats.org/officeDocument/2006/relationships/hyperlink" Target="http://www.microsoftvirtualacademy.com/" TargetMode="External"/><Relationship Id="rId4" Type="http://schemas.openxmlformats.org/officeDocument/2006/relationships/hyperlink" Target="http://stackoverflow.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64EDDC1D-7734-446F-B5F2-557DC0B83387}"/>
              </a:ext>
            </a:extLst>
          </p:cNvPr>
          <p:cNvSpPr>
            <a:spLocks noGrp="1"/>
          </p:cNvSpPr>
          <p:nvPr>
            <p:ph type="subTitle" idx="1"/>
          </p:nvPr>
        </p:nvSpPr>
        <p:spPr>
          <a:xfrm>
            <a:off x="1499712" y="2391156"/>
            <a:ext cx="8380800" cy="1220400"/>
          </a:xfrm>
        </p:spPr>
        <p:txBody>
          <a:bodyPr/>
          <a:lstStyle/>
          <a:p>
            <a:pPr algn="l"/>
            <a:r>
              <a:rPr lang="en-US" dirty="0">
                <a:latin typeface="Arial Narrow" panose="020B0606020202030204" pitchFamily="34" charset="0"/>
              </a:rPr>
              <a:t>Lecture 1</a:t>
            </a:r>
          </a:p>
          <a:p>
            <a:pPr algn="l"/>
            <a:r>
              <a:rPr lang="nl-NL" sz="1800" dirty="0">
                <a:latin typeface="Arial Narrow" panose="020B0606020202030204" pitchFamily="34" charset="0"/>
              </a:rPr>
              <a:t>[3 EC, 84 SBU , Product]</a:t>
            </a:r>
          </a:p>
        </p:txBody>
      </p:sp>
      <p:sp>
        <p:nvSpPr>
          <p:cNvPr id="7" name="Title 4">
            <a:extLst>
              <a:ext uri="{FF2B5EF4-FFF2-40B4-BE49-F238E27FC236}">
                <a16:creationId xmlns:a16="http://schemas.microsoft.com/office/drawing/2014/main" id="{2AA412D7-7DC3-4D43-A71E-3FD65A65B60D}"/>
              </a:ext>
            </a:extLst>
          </p:cNvPr>
          <p:cNvSpPr txBox="1">
            <a:spLocks/>
          </p:cNvSpPr>
          <p:nvPr/>
        </p:nvSpPr>
        <p:spPr>
          <a:xfrm>
            <a:off x="1108512" y="1508780"/>
            <a:ext cx="9163200" cy="89152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500" dirty="0" err="1">
                <a:solidFill>
                  <a:srgbClr val="0066B3"/>
                </a:solidFill>
                <a:latin typeface="Arial Narrow" panose="020B0606020202030204" pitchFamily="34" charset="0"/>
              </a:rPr>
              <a:t>Webmarkup</a:t>
            </a:r>
            <a:r>
              <a:rPr lang="en-US" dirty="0"/>
              <a:t> </a:t>
            </a:r>
          </a:p>
        </p:txBody>
      </p:sp>
      <p:sp>
        <p:nvSpPr>
          <p:cNvPr id="10" name="Text Placeholder 6">
            <a:extLst>
              <a:ext uri="{FF2B5EF4-FFF2-40B4-BE49-F238E27FC236}">
                <a16:creationId xmlns:a16="http://schemas.microsoft.com/office/drawing/2014/main" id="{68E8D4AA-A81E-4C0D-9759-28C00C7D4D63}"/>
              </a:ext>
            </a:extLst>
          </p:cNvPr>
          <p:cNvSpPr txBox="1">
            <a:spLocks/>
          </p:cNvSpPr>
          <p:nvPr/>
        </p:nvSpPr>
        <p:spPr>
          <a:xfrm>
            <a:off x="6002288" y="5746151"/>
            <a:ext cx="6014400" cy="937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066B3"/>
                </a:solidFill>
              </a:rPr>
              <a:t>Location : Haarlem</a:t>
            </a:r>
          </a:p>
          <a:p>
            <a:pPr marL="0" indent="0">
              <a:buNone/>
            </a:pPr>
            <a:r>
              <a:rPr lang="en-US" sz="1600" dirty="0">
                <a:solidFill>
                  <a:srgbClr val="0066B3"/>
                </a:solidFill>
              </a:rPr>
              <a:t>lecture manager : Micha van der Meer </a:t>
            </a:r>
          </a:p>
          <a:p>
            <a:pPr marL="0" indent="0">
              <a:buNone/>
            </a:pPr>
            <a:r>
              <a:rPr lang="en-US" sz="1600" dirty="0">
                <a:solidFill>
                  <a:srgbClr val="0066B3"/>
                </a:solidFill>
              </a:rPr>
              <a:t>Version 4.1</a:t>
            </a:r>
            <a:r>
              <a:rPr lang="en-NL" sz="1600" dirty="0">
                <a:solidFill>
                  <a:srgbClr val="0066B3"/>
                </a:solidFill>
              </a:rPr>
              <a:t>2</a:t>
            </a:r>
            <a:endParaRPr lang="en-US" sz="1600" dirty="0">
              <a:solidFill>
                <a:srgbClr val="0066B3"/>
              </a:solidFill>
            </a:endParaRPr>
          </a:p>
        </p:txBody>
      </p:sp>
      <p:pic>
        <p:nvPicPr>
          <p:cNvPr id="14340" name="Picture 4" descr="Low Angle View of Laptop Keyboard">
            <a:extLst>
              <a:ext uri="{FF2B5EF4-FFF2-40B4-BE49-F238E27FC236}">
                <a16:creationId xmlns:a16="http://schemas.microsoft.com/office/drawing/2014/main" id="{F53A87AC-3EF7-4942-BAAA-A5C1766DF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08780"/>
            <a:ext cx="5221942" cy="39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169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7572289E-ED67-456D-9A86-55545B02A56A}"/>
              </a:ext>
            </a:extLst>
          </p:cNvPr>
          <p:cNvSpPr/>
          <p:nvPr/>
        </p:nvSpPr>
        <p:spPr>
          <a:xfrm>
            <a:off x="3616398" y="1990318"/>
            <a:ext cx="4953600" cy="1569660"/>
          </a:xfrm>
          <a:prstGeom prst="rect">
            <a:avLst/>
          </a:prstGeom>
        </p:spPr>
        <p:txBody>
          <a:bodyPr wrap="none">
            <a:spAutoFit/>
          </a:bodyPr>
          <a:lstStyle/>
          <a:p>
            <a:pPr algn="ctr">
              <a:lnSpc>
                <a:spcPct val="100000"/>
              </a:lnSpc>
            </a:pPr>
            <a:r>
              <a:rPr lang="en-US" sz="9600" b="1" dirty="0">
                <a:latin typeface="Arial Narrow" panose="020B0606020202030204" pitchFamily="34" charset="0"/>
              </a:rPr>
              <a:t>9 2 7 3 8 1</a:t>
            </a:r>
            <a:endParaRPr lang="nl-NL" sz="9600" dirty="0">
              <a:latin typeface="Arial Narrow" panose="020B0606020202030204" pitchFamily="34" charset="0"/>
            </a:endParaRPr>
          </a:p>
        </p:txBody>
      </p:sp>
      <p:graphicFrame>
        <p:nvGraphicFramePr>
          <p:cNvPr id="7" name="Tabel 6">
            <a:extLst>
              <a:ext uri="{FF2B5EF4-FFF2-40B4-BE49-F238E27FC236}">
                <a16:creationId xmlns:a16="http://schemas.microsoft.com/office/drawing/2014/main" id="{4E3E3C01-786C-4635-880A-C526DE9532D0}"/>
              </a:ext>
            </a:extLst>
          </p:cNvPr>
          <p:cNvGraphicFramePr>
            <a:graphicFrameLocks noGrp="1"/>
          </p:cNvGraphicFramePr>
          <p:nvPr>
            <p:extLst>
              <p:ext uri="{D42A27DB-BD31-4B8C-83A1-F6EECF244321}">
                <p14:modId xmlns:p14="http://schemas.microsoft.com/office/powerpoint/2010/main" val="3275185317"/>
              </p:ext>
            </p:extLst>
          </p:nvPr>
        </p:nvGraphicFramePr>
        <p:xfrm>
          <a:off x="3616398" y="3822369"/>
          <a:ext cx="4959204" cy="1457365"/>
        </p:xfrm>
        <a:graphic>
          <a:graphicData uri="http://schemas.openxmlformats.org/drawingml/2006/table">
            <a:tbl>
              <a:tblPr firstRow="1" bandRow="1">
                <a:effectLst>
                  <a:outerShdw blurRad="50800" dist="50800" dir="5400000" sx="15000" sy="15000" algn="ctr" rotWithShape="0">
                    <a:srgbClr val="000000">
                      <a:alpha val="43137"/>
                    </a:srgbClr>
                  </a:outerShdw>
                </a:effectLst>
                <a:tableStyleId>{2D5ABB26-0587-4C30-8999-92F81FD0307C}</a:tableStyleId>
              </a:tblPr>
              <a:tblGrid>
                <a:gridCol w="826534">
                  <a:extLst>
                    <a:ext uri="{9D8B030D-6E8A-4147-A177-3AD203B41FA5}">
                      <a16:colId xmlns:a16="http://schemas.microsoft.com/office/drawing/2014/main" val="20000"/>
                    </a:ext>
                  </a:extLst>
                </a:gridCol>
                <a:gridCol w="826534">
                  <a:extLst>
                    <a:ext uri="{9D8B030D-6E8A-4147-A177-3AD203B41FA5}">
                      <a16:colId xmlns:a16="http://schemas.microsoft.com/office/drawing/2014/main" val="20001"/>
                    </a:ext>
                  </a:extLst>
                </a:gridCol>
                <a:gridCol w="826534">
                  <a:extLst>
                    <a:ext uri="{9D8B030D-6E8A-4147-A177-3AD203B41FA5}">
                      <a16:colId xmlns:a16="http://schemas.microsoft.com/office/drawing/2014/main" val="20002"/>
                    </a:ext>
                  </a:extLst>
                </a:gridCol>
                <a:gridCol w="826534">
                  <a:extLst>
                    <a:ext uri="{9D8B030D-6E8A-4147-A177-3AD203B41FA5}">
                      <a16:colId xmlns:a16="http://schemas.microsoft.com/office/drawing/2014/main" val="20003"/>
                    </a:ext>
                  </a:extLst>
                </a:gridCol>
                <a:gridCol w="826534">
                  <a:extLst>
                    <a:ext uri="{9D8B030D-6E8A-4147-A177-3AD203B41FA5}">
                      <a16:colId xmlns:a16="http://schemas.microsoft.com/office/drawing/2014/main" val="2818680662"/>
                    </a:ext>
                  </a:extLst>
                </a:gridCol>
                <a:gridCol w="826534">
                  <a:extLst>
                    <a:ext uri="{9D8B030D-6E8A-4147-A177-3AD203B41FA5}">
                      <a16:colId xmlns:a16="http://schemas.microsoft.com/office/drawing/2014/main" val="20004"/>
                    </a:ext>
                  </a:extLst>
                </a:gridCol>
              </a:tblGrid>
              <a:tr h="1457365">
                <a:tc>
                  <a:txBody>
                    <a:bodyPr/>
                    <a:lstStyle/>
                    <a:p>
                      <a:endParaRPr lang="nl-NL"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nl-NL"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nl-NL"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nl-NL"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nl-NL"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endParaRPr lang="nl-NL"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9" name="Tijdelijke aanduiding voor dianummer 2">
            <a:extLst>
              <a:ext uri="{FF2B5EF4-FFF2-40B4-BE49-F238E27FC236}">
                <a16:creationId xmlns:a16="http://schemas.microsoft.com/office/drawing/2014/main" id="{7A65F5A9-A199-456B-848F-D7C8F0E6935B}"/>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a:t>
            </a:fld>
            <a:endParaRPr lang="en-US" dirty="0">
              <a:solidFill>
                <a:srgbClr val="0066B3"/>
              </a:solidFill>
              <a:latin typeface="Arial"/>
            </a:endParaRPr>
          </a:p>
        </p:txBody>
      </p:sp>
      <p:pic>
        <p:nvPicPr>
          <p:cNvPr id="10" name="Picture 2" descr="colorful, concentration, cube">
            <a:extLst>
              <a:ext uri="{FF2B5EF4-FFF2-40B4-BE49-F238E27FC236}">
                <a16:creationId xmlns:a16="http://schemas.microsoft.com/office/drawing/2014/main" id="{4FD90605-6290-4ACB-B268-5B55FD8D7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7696" y="0"/>
            <a:ext cx="1324304" cy="90702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a:extLst>
              <a:ext uri="{FF2B5EF4-FFF2-40B4-BE49-F238E27FC236}">
                <a16:creationId xmlns:a16="http://schemas.microsoft.com/office/drawing/2014/main" id="{DCD027C9-DC75-4AEB-AEE0-855B351592BC}"/>
              </a:ext>
            </a:extLst>
          </p:cNvPr>
          <p:cNvSpPr txBox="1">
            <a:spLocks/>
          </p:cNvSpPr>
          <p:nvPr/>
        </p:nvSpPr>
        <p:spPr>
          <a:xfrm>
            <a:off x="1165479" y="128911"/>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Programming = logical thinking</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581671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8" name="Tabel 7">
            <a:extLst>
              <a:ext uri="{FF2B5EF4-FFF2-40B4-BE49-F238E27FC236}">
                <a16:creationId xmlns:a16="http://schemas.microsoft.com/office/drawing/2014/main" id="{DF2F07E7-4A80-4E6E-BE37-D4DE081306E0}"/>
              </a:ext>
            </a:extLst>
          </p:cNvPr>
          <p:cNvGraphicFramePr>
            <a:graphicFrameLocks noGrp="1"/>
          </p:cNvGraphicFramePr>
          <p:nvPr>
            <p:extLst>
              <p:ext uri="{D42A27DB-BD31-4B8C-83A1-F6EECF244321}">
                <p14:modId xmlns:p14="http://schemas.microsoft.com/office/powerpoint/2010/main" val="1803811777"/>
              </p:ext>
            </p:extLst>
          </p:nvPr>
        </p:nvGraphicFramePr>
        <p:xfrm>
          <a:off x="3047999" y="2164112"/>
          <a:ext cx="6096000" cy="4192239"/>
        </p:xfrm>
        <a:graphic>
          <a:graphicData uri="http://schemas.openxmlformats.org/drawingml/2006/table">
            <a:tbl>
              <a:tblPr firstRow="1" bandRow="1"/>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13974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7200" dirty="0">
                          <a:solidFill>
                            <a:schemeClr val="tx1"/>
                          </a:solidFill>
                        </a:rPr>
                        <a:t>1</a:t>
                      </a:r>
                      <a:endParaRPr lang="nl-NL" sz="7200" dirty="0">
                        <a:solidFill>
                          <a:schemeClr val="tx1"/>
                        </a:solidFill>
                      </a:endParaRPr>
                    </a:p>
                  </a:txBody>
                  <a:tcPr>
                    <a:lnL w="76200" cap="flat" cmpd="sng" algn="ctr">
                      <a:noFill/>
                      <a:prstDash val="solid"/>
                      <a:round/>
                      <a:headEnd type="none" w="med" len="med"/>
                      <a:tailEnd type="none" w="med" len="med"/>
                    </a:lnL>
                    <a:lnR w="76200" cap="flat" cmpd="sng" algn="ctr">
                      <a:solidFill>
                        <a:srgbClr val="0066B3"/>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7200" dirty="0">
                          <a:solidFill>
                            <a:schemeClr val="tx1"/>
                          </a:solidFill>
                        </a:rPr>
                        <a:t>2</a:t>
                      </a:r>
                      <a:endParaRPr lang="nl-NL" sz="7200" dirty="0">
                        <a:solidFill>
                          <a:schemeClr val="tx1"/>
                        </a:solidFill>
                      </a:endParaRPr>
                    </a:p>
                  </a:txBody>
                  <a:tcPr>
                    <a:lnL w="76200" cap="flat" cmpd="sng" algn="ctr">
                      <a:solidFill>
                        <a:srgbClr val="0066B3"/>
                      </a:solidFill>
                      <a:prstDash val="solid"/>
                      <a:round/>
                      <a:headEnd type="none" w="med" len="med"/>
                      <a:tailEnd type="none" w="med" len="med"/>
                    </a:lnL>
                    <a:lnR w="76200" cap="flat" cmpd="sng" algn="ctr">
                      <a:solidFill>
                        <a:srgbClr val="0066B3"/>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7200" dirty="0">
                          <a:solidFill>
                            <a:schemeClr val="tx1"/>
                          </a:solidFill>
                        </a:rPr>
                        <a:t>3</a:t>
                      </a:r>
                      <a:endParaRPr lang="nl-NL" sz="7200" dirty="0">
                        <a:solidFill>
                          <a:schemeClr val="tx1"/>
                        </a:solidFill>
                      </a:endParaRPr>
                    </a:p>
                  </a:txBody>
                  <a:tcPr>
                    <a:lnL w="76200" cap="flat" cmpd="sng" algn="ctr">
                      <a:solidFill>
                        <a:srgbClr val="0066B3"/>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974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7200" dirty="0">
                          <a:solidFill>
                            <a:schemeClr val="tx1"/>
                          </a:solidFill>
                        </a:rPr>
                        <a:t>4</a:t>
                      </a:r>
                      <a:endParaRPr lang="nl-NL" sz="7200" dirty="0">
                        <a:solidFill>
                          <a:schemeClr val="tx1"/>
                        </a:solidFill>
                      </a:endParaRPr>
                    </a:p>
                  </a:txBody>
                  <a:tcPr>
                    <a:lnL w="76200" cap="flat" cmpd="sng" algn="ctr">
                      <a:noFill/>
                      <a:prstDash val="solid"/>
                      <a:round/>
                      <a:headEnd type="none" w="med" len="med"/>
                      <a:tailEnd type="none" w="med" len="med"/>
                    </a:lnL>
                    <a:lnR w="76200" cap="flat" cmpd="sng" algn="ctr">
                      <a:solidFill>
                        <a:srgbClr val="0066B3"/>
                      </a:solidFill>
                      <a:prstDash val="solid"/>
                      <a:round/>
                      <a:headEnd type="none" w="med" len="med"/>
                      <a:tailEnd type="none" w="med" len="med"/>
                    </a:lnR>
                    <a:lnT w="76200" cap="flat" cmpd="sng" algn="ctr">
                      <a:solidFill>
                        <a:srgbClr val="0066B3"/>
                      </a:solid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7200" dirty="0">
                          <a:solidFill>
                            <a:schemeClr val="tx1"/>
                          </a:solidFill>
                        </a:rPr>
                        <a:t>5</a:t>
                      </a:r>
                      <a:endParaRPr lang="nl-NL" sz="7200" dirty="0">
                        <a:solidFill>
                          <a:schemeClr val="tx1"/>
                        </a:solidFill>
                      </a:endParaRPr>
                    </a:p>
                  </a:txBody>
                  <a:tcPr>
                    <a:lnL w="76200" cap="flat" cmpd="sng" algn="ctr">
                      <a:solidFill>
                        <a:srgbClr val="0066B3"/>
                      </a:solidFill>
                      <a:prstDash val="solid"/>
                      <a:round/>
                      <a:headEnd type="none" w="med" len="med"/>
                      <a:tailEnd type="none" w="med" len="med"/>
                    </a:lnL>
                    <a:lnR w="76200" cap="flat" cmpd="sng" algn="ctr">
                      <a:solidFill>
                        <a:srgbClr val="0066B3"/>
                      </a:solidFill>
                      <a:prstDash val="solid"/>
                      <a:round/>
                      <a:headEnd type="none" w="med" len="med"/>
                      <a:tailEnd type="none" w="med" len="med"/>
                    </a:lnR>
                    <a:lnT w="76200" cap="flat" cmpd="sng" algn="ctr">
                      <a:solidFill>
                        <a:srgbClr val="0066B3"/>
                      </a:solid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7200" dirty="0">
                          <a:solidFill>
                            <a:schemeClr val="tx1"/>
                          </a:solidFill>
                        </a:rPr>
                        <a:t>6</a:t>
                      </a:r>
                      <a:endParaRPr lang="nl-NL" sz="7200" dirty="0">
                        <a:solidFill>
                          <a:schemeClr val="tx1"/>
                        </a:solidFill>
                      </a:endParaRPr>
                    </a:p>
                  </a:txBody>
                  <a:tcPr>
                    <a:lnL w="76200" cap="flat" cmpd="sng" algn="ctr">
                      <a:solidFill>
                        <a:srgbClr val="0066B3"/>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rgbClr val="0066B3"/>
                      </a:solid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974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7200" dirty="0">
                          <a:solidFill>
                            <a:schemeClr val="tx1"/>
                          </a:solidFill>
                        </a:rPr>
                        <a:t>7</a:t>
                      </a:r>
                      <a:endParaRPr lang="nl-NL" sz="7200" dirty="0">
                        <a:solidFill>
                          <a:schemeClr val="tx1"/>
                        </a:solidFill>
                      </a:endParaRPr>
                    </a:p>
                  </a:txBody>
                  <a:tcPr>
                    <a:lnL w="76200" cap="flat" cmpd="sng" algn="ctr">
                      <a:noFill/>
                      <a:prstDash val="solid"/>
                      <a:round/>
                      <a:headEnd type="none" w="med" len="med"/>
                      <a:tailEnd type="none" w="med" len="med"/>
                    </a:lnL>
                    <a:lnR w="76200" cap="flat" cmpd="sng" algn="ctr">
                      <a:solidFill>
                        <a:srgbClr val="0066B3"/>
                      </a:solidFill>
                      <a:prstDash val="solid"/>
                      <a:round/>
                      <a:headEnd type="none" w="med" len="med"/>
                      <a:tailEnd type="none" w="med" len="med"/>
                    </a:lnR>
                    <a:lnT w="76200" cap="flat" cmpd="sng" algn="ctr">
                      <a:solidFill>
                        <a:srgbClr val="0066B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7200" dirty="0">
                          <a:solidFill>
                            <a:schemeClr val="tx1"/>
                          </a:solidFill>
                        </a:rPr>
                        <a:t>8</a:t>
                      </a:r>
                      <a:endParaRPr lang="nl-NL" sz="7200" dirty="0">
                        <a:solidFill>
                          <a:schemeClr val="tx1"/>
                        </a:solidFill>
                      </a:endParaRPr>
                    </a:p>
                  </a:txBody>
                  <a:tcPr>
                    <a:lnL w="76200" cap="flat" cmpd="sng" algn="ctr">
                      <a:solidFill>
                        <a:srgbClr val="0066B3"/>
                      </a:solidFill>
                      <a:prstDash val="solid"/>
                      <a:round/>
                      <a:headEnd type="none" w="med" len="med"/>
                      <a:tailEnd type="none" w="med" len="med"/>
                    </a:lnL>
                    <a:lnR w="76200" cap="flat" cmpd="sng" algn="ctr">
                      <a:solidFill>
                        <a:srgbClr val="0066B3"/>
                      </a:solidFill>
                      <a:prstDash val="solid"/>
                      <a:round/>
                      <a:headEnd type="none" w="med" len="med"/>
                      <a:tailEnd type="none" w="med" len="med"/>
                    </a:lnR>
                    <a:lnT w="76200" cap="flat" cmpd="sng" algn="ctr">
                      <a:solidFill>
                        <a:srgbClr val="0066B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7200" dirty="0">
                          <a:solidFill>
                            <a:schemeClr val="tx1"/>
                          </a:solidFill>
                        </a:rPr>
                        <a:t>9</a:t>
                      </a:r>
                      <a:endParaRPr lang="nl-NL" sz="7200" dirty="0">
                        <a:solidFill>
                          <a:schemeClr val="tx1"/>
                        </a:solidFill>
                      </a:endParaRPr>
                    </a:p>
                  </a:txBody>
                  <a:tcPr>
                    <a:lnL w="76200" cap="flat" cmpd="sng" algn="ctr">
                      <a:solidFill>
                        <a:srgbClr val="0066B3"/>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rgbClr val="0066B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9" name="Tijdelijke aanduiding voor dianummer 2">
            <a:extLst>
              <a:ext uri="{FF2B5EF4-FFF2-40B4-BE49-F238E27FC236}">
                <a16:creationId xmlns:a16="http://schemas.microsoft.com/office/drawing/2014/main" id="{4B93103F-DF7A-496A-A321-34630ACA3DE3}"/>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a:t>
            </a:fld>
            <a:endParaRPr lang="en-US" dirty="0">
              <a:solidFill>
                <a:srgbClr val="0066B3"/>
              </a:solidFill>
              <a:latin typeface="Arial"/>
            </a:endParaRPr>
          </a:p>
        </p:txBody>
      </p:sp>
      <p:pic>
        <p:nvPicPr>
          <p:cNvPr id="10" name="Picture 2" descr="colorful, concentration, cube">
            <a:extLst>
              <a:ext uri="{FF2B5EF4-FFF2-40B4-BE49-F238E27FC236}">
                <a16:creationId xmlns:a16="http://schemas.microsoft.com/office/drawing/2014/main" id="{4D81698B-3B98-4C2B-A135-CBF71F75A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7696" y="0"/>
            <a:ext cx="1324304" cy="90702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8B32D531-9E3E-434E-AB4B-AFDEEF67CFD3}"/>
              </a:ext>
            </a:extLst>
          </p:cNvPr>
          <p:cNvSpPr txBox="1">
            <a:spLocks/>
          </p:cNvSpPr>
          <p:nvPr/>
        </p:nvSpPr>
        <p:spPr>
          <a:xfrm>
            <a:off x="1165479" y="128911"/>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Programming = logical thinking</a:t>
            </a:r>
            <a:endParaRPr lang="en-GB" sz="3600" dirty="0">
              <a:solidFill>
                <a:schemeClr val="bg1"/>
              </a:solidFill>
              <a:latin typeface="Arial Narrow" panose="020B0606020202030204" pitchFamily="34" charset="0"/>
            </a:endParaRPr>
          </a:p>
        </p:txBody>
      </p:sp>
      <p:sp>
        <p:nvSpPr>
          <p:cNvPr id="4" name="Rechthoek 3">
            <a:extLst>
              <a:ext uri="{FF2B5EF4-FFF2-40B4-BE49-F238E27FC236}">
                <a16:creationId xmlns:a16="http://schemas.microsoft.com/office/drawing/2014/main" id="{444670FB-ECE8-4EA3-83A8-DA4B5D8F0D51}"/>
              </a:ext>
            </a:extLst>
          </p:cNvPr>
          <p:cNvSpPr/>
          <p:nvPr/>
        </p:nvSpPr>
        <p:spPr>
          <a:xfrm>
            <a:off x="4767422" y="2164112"/>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hthoek 10">
            <a:extLst>
              <a:ext uri="{FF2B5EF4-FFF2-40B4-BE49-F238E27FC236}">
                <a16:creationId xmlns:a16="http://schemas.microsoft.com/office/drawing/2014/main" id="{735A7F58-02B8-49EE-AAD0-2F15761BA7DC}"/>
              </a:ext>
            </a:extLst>
          </p:cNvPr>
          <p:cNvSpPr/>
          <p:nvPr/>
        </p:nvSpPr>
        <p:spPr>
          <a:xfrm rot="16200000">
            <a:off x="3949240" y="2420317"/>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hthoek 11">
            <a:extLst>
              <a:ext uri="{FF2B5EF4-FFF2-40B4-BE49-F238E27FC236}">
                <a16:creationId xmlns:a16="http://schemas.microsoft.com/office/drawing/2014/main" id="{D3735247-D216-4009-A396-1C30878D9ECA}"/>
              </a:ext>
            </a:extLst>
          </p:cNvPr>
          <p:cNvSpPr/>
          <p:nvPr/>
        </p:nvSpPr>
        <p:spPr>
          <a:xfrm>
            <a:off x="6829424" y="2164112"/>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58617CEC-CC68-4F4F-A7DC-9DAD65CBDD2D}"/>
              </a:ext>
            </a:extLst>
          </p:cNvPr>
          <p:cNvSpPr/>
          <p:nvPr/>
        </p:nvSpPr>
        <p:spPr>
          <a:xfrm rot="16200000">
            <a:off x="6011242" y="2420317"/>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hthoek 13">
            <a:extLst>
              <a:ext uri="{FF2B5EF4-FFF2-40B4-BE49-F238E27FC236}">
                <a16:creationId xmlns:a16="http://schemas.microsoft.com/office/drawing/2014/main" id="{86D13DCE-03DE-4DD8-A993-5F6B9BEE1547}"/>
              </a:ext>
            </a:extLst>
          </p:cNvPr>
          <p:cNvSpPr/>
          <p:nvPr/>
        </p:nvSpPr>
        <p:spPr>
          <a:xfrm>
            <a:off x="5172077" y="2164112"/>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hthoek 14">
            <a:extLst>
              <a:ext uri="{FF2B5EF4-FFF2-40B4-BE49-F238E27FC236}">
                <a16:creationId xmlns:a16="http://schemas.microsoft.com/office/drawing/2014/main" id="{ADCF1A27-59CD-4793-AF80-789EE37DAF87}"/>
              </a:ext>
            </a:extLst>
          </p:cNvPr>
          <p:cNvSpPr/>
          <p:nvPr/>
        </p:nvSpPr>
        <p:spPr>
          <a:xfrm rot="16200000">
            <a:off x="8073240" y="2420317"/>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hthoek 15">
            <a:extLst>
              <a:ext uri="{FF2B5EF4-FFF2-40B4-BE49-F238E27FC236}">
                <a16:creationId xmlns:a16="http://schemas.microsoft.com/office/drawing/2014/main" id="{9220D330-D036-4E8C-8FCA-9BB378AC0EE9}"/>
              </a:ext>
            </a:extLst>
          </p:cNvPr>
          <p:cNvSpPr/>
          <p:nvPr/>
        </p:nvSpPr>
        <p:spPr>
          <a:xfrm>
            <a:off x="7234075" y="2164112"/>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hthoek 16">
            <a:extLst>
              <a:ext uri="{FF2B5EF4-FFF2-40B4-BE49-F238E27FC236}">
                <a16:creationId xmlns:a16="http://schemas.microsoft.com/office/drawing/2014/main" id="{342FCB15-6924-493C-BEAE-A234B3EE64A0}"/>
              </a:ext>
            </a:extLst>
          </p:cNvPr>
          <p:cNvSpPr/>
          <p:nvPr/>
        </p:nvSpPr>
        <p:spPr>
          <a:xfrm>
            <a:off x="4767422" y="3624373"/>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hthoek 17">
            <a:extLst>
              <a:ext uri="{FF2B5EF4-FFF2-40B4-BE49-F238E27FC236}">
                <a16:creationId xmlns:a16="http://schemas.microsoft.com/office/drawing/2014/main" id="{C7C3ECE7-E631-4AD1-963B-1BE06D266B5F}"/>
              </a:ext>
            </a:extLst>
          </p:cNvPr>
          <p:cNvSpPr/>
          <p:nvPr/>
        </p:nvSpPr>
        <p:spPr>
          <a:xfrm rot="16200000">
            <a:off x="3949240" y="3880578"/>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hthoek 18">
            <a:extLst>
              <a:ext uri="{FF2B5EF4-FFF2-40B4-BE49-F238E27FC236}">
                <a16:creationId xmlns:a16="http://schemas.microsoft.com/office/drawing/2014/main" id="{B88FCF28-CE89-4479-8F35-0B1B67CA44D5}"/>
              </a:ext>
            </a:extLst>
          </p:cNvPr>
          <p:cNvSpPr/>
          <p:nvPr/>
        </p:nvSpPr>
        <p:spPr>
          <a:xfrm rot="16200000">
            <a:off x="3949240" y="2785204"/>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hthoek 19">
            <a:extLst>
              <a:ext uri="{FF2B5EF4-FFF2-40B4-BE49-F238E27FC236}">
                <a16:creationId xmlns:a16="http://schemas.microsoft.com/office/drawing/2014/main" id="{0330A10F-AA18-435F-8B56-9D9C3DCE4510}"/>
              </a:ext>
            </a:extLst>
          </p:cNvPr>
          <p:cNvSpPr/>
          <p:nvPr/>
        </p:nvSpPr>
        <p:spPr>
          <a:xfrm>
            <a:off x="6829424" y="3624372"/>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hthoek 20">
            <a:extLst>
              <a:ext uri="{FF2B5EF4-FFF2-40B4-BE49-F238E27FC236}">
                <a16:creationId xmlns:a16="http://schemas.microsoft.com/office/drawing/2014/main" id="{8085B3D7-B924-48FB-A7C3-3E936161951F}"/>
              </a:ext>
            </a:extLst>
          </p:cNvPr>
          <p:cNvSpPr/>
          <p:nvPr/>
        </p:nvSpPr>
        <p:spPr>
          <a:xfrm rot="16200000">
            <a:off x="6011242" y="3880577"/>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hthoek 21">
            <a:extLst>
              <a:ext uri="{FF2B5EF4-FFF2-40B4-BE49-F238E27FC236}">
                <a16:creationId xmlns:a16="http://schemas.microsoft.com/office/drawing/2014/main" id="{022C6C3D-A23C-421A-B485-2AC4DEEBC631}"/>
              </a:ext>
            </a:extLst>
          </p:cNvPr>
          <p:cNvSpPr/>
          <p:nvPr/>
        </p:nvSpPr>
        <p:spPr>
          <a:xfrm>
            <a:off x="5172077" y="3624372"/>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hthoek 22">
            <a:extLst>
              <a:ext uri="{FF2B5EF4-FFF2-40B4-BE49-F238E27FC236}">
                <a16:creationId xmlns:a16="http://schemas.microsoft.com/office/drawing/2014/main" id="{CB9F7E8B-472C-499F-A696-D3E31C72C380}"/>
              </a:ext>
            </a:extLst>
          </p:cNvPr>
          <p:cNvSpPr/>
          <p:nvPr/>
        </p:nvSpPr>
        <p:spPr>
          <a:xfrm rot="16200000">
            <a:off x="6011242" y="2785203"/>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hthoek 23">
            <a:extLst>
              <a:ext uri="{FF2B5EF4-FFF2-40B4-BE49-F238E27FC236}">
                <a16:creationId xmlns:a16="http://schemas.microsoft.com/office/drawing/2014/main" id="{D885A477-FDA5-4D90-9AA8-5FE8A946BDE5}"/>
              </a:ext>
            </a:extLst>
          </p:cNvPr>
          <p:cNvSpPr/>
          <p:nvPr/>
        </p:nvSpPr>
        <p:spPr>
          <a:xfrm>
            <a:off x="7234075" y="3624371"/>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hthoek 24">
            <a:extLst>
              <a:ext uri="{FF2B5EF4-FFF2-40B4-BE49-F238E27FC236}">
                <a16:creationId xmlns:a16="http://schemas.microsoft.com/office/drawing/2014/main" id="{3FCD2C02-06FC-49DE-882B-769189530960}"/>
              </a:ext>
            </a:extLst>
          </p:cNvPr>
          <p:cNvSpPr/>
          <p:nvPr/>
        </p:nvSpPr>
        <p:spPr>
          <a:xfrm rot="16200000">
            <a:off x="8073240" y="3880576"/>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hthoek 25">
            <a:extLst>
              <a:ext uri="{FF2B5EF4-FFF2-40B4-BE49-F238E27FC236}">
                <a16:creationId xmlns:a16="http://schemas.microsoft.com/office/drawing/2014/main" id="{19996C45-98EE-4437-9ADB-C3F210B90157}"/>
              </a:ext>
            </a:extLst>
          </p:cNvPr>
          <p:cNvSpPr/>
          <p:nvPr/>
        </p:nvSpPr>
        <p:spPr>
          <a:xfrm rot="16200000">
            <a:off x="8073240" y="2785202"/>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hthoek 26">
            <a:extLst>
              <a:ext uri="{FF2B5EF4-FFF2-40B4-BE49-F238E27FC236}">
                <a16:creationId xmlns:a16="http://schemas.microsoft.com/office/drawing/2014/main" id="{A9C195D1-4B7D-4C69-93F9-976981BD026C}"/>
              </a:ext>
            </a:extLst>
          </p:cNvPr>
          <p:cNvSpPr/>
          <p:nvPr/>
        </p:nvSpPr>
        <p:spPr>
          <a:xfrm>
            <a:off x="4767422" y="5057994"/>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hthoek 27">
            <a:extLst>
              <a:ext uri="{FF2B5EF4-FFF2-40B4-BE49-F238E27FC236}">
                <a16:creationId xmlns:a16="http://schemas.microsoft.com/office/drawing/2014/main" id="{36A08704-862C-41E9-AF64-CC118DA83CBE}"/>
              </a:ext>
            </a:extLst>
          </p:cNvPr>
          <p:cNvSpPr/>
          <p:nvPr/>
        </p:nvSpPr>
        <p:spPr>
          <a:xfrm rot="16200000">
            <a:off x="3949240" y="4218825"/>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Rechthoek 28">
            <a:extLst>
              <a:ext uri="{FF2B5EF4-FFF2-40B4-BE49-F238E27FC236}">
                <a16:creationId xmlns:a16="http://schemas.microsoft.com/office/drawing/2014/main" id="{B2B647EF-5749-4B13-A69B-8AD01AF113CE}"/>
              </a:ext>
            </a:extLst>
          </p:cNvPr>
          <p:cNvSpPr/>
          <p:nvPr/>
        </p:nvSpPr>
        <p:spPr>
          <a:xfrm>
            <a:off x="6829424" y="5057994"/>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hthoek 29">
            <a:extLst>
              <a:ext uri="{FF2B5EF4-FFF2-40B4-BE49-F238E27FC236}">
                <a16:creationId xmlns:a16="http://schemas.microsoft.com/office/drawing/2014/main" id="{E136BA14-58EC-469F-864B-A47A89D01215}"/>
              </a:ext>
            </a:extLst>
          </p:cNvPr>
          <p:cNvSpPr/>
          <p:nvPr/>
        </p:nvSpPr>
        <p:spPr>
          <a:xfrm rot="16200000">
            <a:off x="6011242" y="4218824"/>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Rechthoek 30">
            <a:extLst>
              <a:ext uri="{FF2B5EF4-FFF2-40B4-BE49-F238E27FC236}">
                <a16:creationId xmlns:a16="http://schemas.microsoft.com/office/drawing/2014/main" id="{0D198129-A540-4295-949C-F8D4E4CFB0FC}"/>
              </a:ext>
            </a:extLst>
          </p:cNvPr>
          <p:cNvSpPr/>
          <p:nvPr/>
        </p:nvSpPr>
        <p:spPr>
          <a:xfrm>
            <a:off x="5172077" y="5057994"/>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hthoek 31">
            <a:extLst>
              <a:ext uri="{FF2B5EF4-FFF2-40B4-BE49-F238E27FC236}">
                <a16:creationId xmlns:a16="http://schemas.microsoft.com/office/drawing/2014/main" id="{E646243C-5B25-4BED-A287-E13788441AFC}"/>
              </a:ext>
            </a:extLst>
          </p:cNvPr>
          <p:cNvSpPr/>
          <p:nvPr/>
        </p:nvSpPr>
        <p:spPr>
          <a:xfrm rot="16200000">
            <a:off x="8073240" y="4218824"/>
            <a:ext cx="169513" cy="18478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hthoek 32">
            <a:extLst>
              <a:ext uri="{FF2B5EF4-FFF2-40B4-BE49-F238E27FC236}">
                <a16:creationId xmlns:a16="http://schemas.microsoft.com/office/drawing/2014/main" id="{A1541516-AC8E-45CF-A4F9-1D9E3093D2A9}"/>
              </a:ext>
            </a:extLst>
          </p:cNvPr>
          <p:cNvSpPr/>
          <p:nvPr/>
        </p:nvSpPr>
        <p:spPr>
          <a:xfrm>
            <a:off x="7234075" y="5057994"/>
            <a:ext cx="190500" cy="1143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5307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tekst 2">
            <a:extLst>
              <a:ext uri="{FF2B5EF4-FFF2-40B4-BE49-F238E27FC236}">
                <a16:creationId xmlns:a16="http://schemas.microsoft.com/office/drawing/2014/main" id="{51A14B00-D6CA-46C2-8B40-7A839EF8587C}"/>
              </a:ext>
            </a:extLst>
          </p:cNvPr>
          <p:cNvSpPr txBox="1">
            <a:spLocks/>
          </p:cNvSpPr>
          <p:nvPr/>
        </p:nvSpPr>
        <p:spPr bwMode="auto">
          <a:xfrm>
            <a:off x="1886400" y="2030413"/>
            <a:ext cx="9926400" cy="4103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defTabSz="457200" rtl="0" fontAlgn="base">
              <a:spcBef>
                <a:spcPct val="20000"/>
              </a:spcBef>
              <a:spcAft>
                <a:spcPct val="0"/>
              </a:spcAft>
              <a:buFont typeface="Arial" pitchFamily="105" charset="0"/>
              <a:defRPr sz="2800" b="1" kern="1200">
                <a:solidFill>
                  <a:schemeClr val="bg2"/>
                </a:solidFill>
                <a:latin typeface="Arial (Body)"/>
                <a:ea typeface="ＭＳ Ｐゴシック" pitchFamily="105" charset="-128"/>
                <a:cs typeface="Arial (Body)"/>
              </a:defRPr>
            </a:lvl1pPr>
            <a:lvl2pPr marL="0" indent="-342000" algn="l" defTabSz="457200" rtl="0" fontAlgn="base">
              <a:spcBef>
                <a:spcPts val="400"/>
              </a:spcBef>
              <a:spcAft>
                <a:spcPts val="600"/>
              </a:spcAft>
              <a:buClr>
                <a:schemeClr val="bg2"/>
              </a:buClr>
              <a:buSzPct val="100000"/>
              <a:buFont typeface="+mj-lt"/>
              <a:buAutoNum type="arabicPeriod"/>
              <a:defRPr sz="2000" kern="1200">
                <a:solidFill>
                  <a:schemeClr val="bg1"/>
                </a:solidFill>
                <a:latin typeface="Arial (Body)"/>
                <a:ea typeface="ＭＳ Ｐゴシック" pitchFamily="105" charset="-128"/>
                <a:cs typeface="Arial (Body)"/>
              </a:defRPr>
            </a:lvl2pPr>
            <a:lvl3pPr marL="628650" indent="-269875" algn="l" defTabSz="457200" rtl="0" fontAlgn="base">
              <a:spcBef>
                <a:spcPct val="20000"/>
              </a:spcBef>
              <a:spcAft>
                <a:spcPct val="0"/>
              </a:spcAft>
              <a:buSzPct val="100000"/>
              <a:buFont typeface="Lucida Grande" pitchFamily="105" charset="0"/>
              <a:buChar char="-"/>
              <a:defRPr sz="2400" kern="1200">
                <a:solidFill>
                  <a:schemeClr val="bg1"/>
                </a:solidFill>
                <a:latin typeface="Arial (Body)"/>
                <a:ea typeface="ＭＳ Ｐゴシック" pitchFamily="105" charset="-128"/>
                <a:cs typeface="Arial (Body)"/>
              </a:defRPr>
            </a:lvl3pPr>
            <a:lvl4pPr marL="809625" algn="l" defTabSz="457200" rtl="0" fontAlgn="base">
              <a:spcBef>
                <a:spcPct val="20000"/>
              </a:spcBef>
              <a:spcAft>
                <a:spcPct val="0"/>
              </a:spcAft>
              <a:buSzPct val="100000"/>
              <a:defRPr sz="2000" kern="1200">
                <a:solidFill>
                  <a:schemeClr val="bg1"/>
                </a:solidFill>
                <a:latin typeface="Arial (Body)"/>
                <a:ea typeface="ＭＳ Ｐゴシック" pitchFamily="105" charset="-128"/>
                <a:cs typeface="Arial (Body)"/>
              </a:defRPr>
            </a:lvl4pPr>
            <a:lvl5pPr marL="1079500" algn="l" defTabSz="457200" rtl="0" fontAlgn="base">
              <a:spcBef>
                <a:spcPct val="20000"/>
              </a:spcBef>
              <a:spcAft>
                <a:spcPct val="0"/>
              </a:spcAft>
              <a:buSzPct val="100000"/>
              <a:defRPr sz="1600" kern="1200">
                <a:solidFill>
                  <a:schemeClr val="bg2"/>
                </a:solidFill>
                <a:latin typeface="Arial (Body)"/>
                <a:ea typeface="ＭＳ Ｐゴシック" pitchFamily="105" charset="-128"/>
                <a:cs typeface="Arial (Bod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pitchFamily="105" charset="0"/>
              <a:buNone/>
              <a:tabLst/>
              <a:defRPr/>
            </a:pPr>
            <a:r>
              <a:rPr kumimoji="0" lang="en-GB" sz="2800" b="1" i="0" u="none" strike="noStrike" kern="1200" cap="none" spc="0" normalizeH="0" baseline="0" noProof="0" dirty="0">
                <a:ln>
                  <a:noFill/>
                </a:ln>
                <a:solidFill>
                  <a:schemeClr val="accent1"/>
                </a:solidFill>
                <a:effectLst/>
                <a:uLnTx/>
                <a:uFillTx/>
                <a:latin typeface="Arial (Body)"/>
                <a:ea typeface="ＭＳ Ｐゴシック" pitchFamily="105" charset="-128"/>
              </a:rPr>
              <a:t>[HTML]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GB" sz="2800" b="0" i="0" u="none" strike="noStrike" kern="1200" cap="none" spc="0" normalizeH="0" baseline="0" noProof="0" dirty="0">
                <a:ln>
                  <a:noFill/>
                </a:ln>
                <a:solidFill>
                  <a:schemeClr val="tx1"/>
                </a:solidFill>
                <a:effectLst/>
                <a:uLnTx/>
                <a:uFillTx/>
                <a:latin typeface="Arial (Body)"/>
                <a:ea typeface="ＭＳ Ｐゴシック" pitchFamily="105" charset="-128"/>
              </a:rPr>
              <a:t>HTML (</a:t>
            </a:r>
            <a:r>
              <a:rPr kumimoji="0" lang="en-GB" sz="2800" b="0" i="0" u="none" strike="noStrike" kern="1200" cap="none" spc="0" normalizeH="0" baseline="0" noProof="0" dirty="0" err="1">
                <a:ln>
                  <a:noFill/>
                </a:ln>
                <a:solidFill>
                  <a:schemeClr val="tx1"/>
                </a:solidFill>
                <a:effectLst/>
                <a:uLnTx/>
                <a:uFillTx/>
                <a:latin typeface="Arial (Body)"/>
                <a:ea typeface="ＭＳ Ｐゴシック" pitchFamily="105" charset="-128"/>
              </a:rPr>
              <a:t>HyperText</a:t>
            </a:r>
            <a:r>
              <a:rPr kumimoji="0" lang="en-GB" sz="2800" b="0" i="0" u="none" strike="noStrike" kern="1200" cap="none" spc="0" normalizeH="0" baseline="0" noProof="0" dirty="0">
                <a:ln>
                  <a:noFill/>
                </a:ln>
                <a:solidFill>
                  <a:schemeClr val="tx1"/>
                </a:solidFill>
                <a:effectLst/>
                <a:uLnTx/>
                <a:uFillTx/>
                <a:latin typeface="Arial (Body)"/>
                <a:ea typeface="ＭＳ Ｐゴシック" pitchFamily="105" charset="-128"/>
              </a:rPr>
              <a:t> </a:t>
            </a:r>
            <a:r>
              <a:rPr kumimoji="0" lang="en-GB" sz="2800" b="0" i="0" u="none" strike="noStrike" kern="1200" cap="none" spc="0" normalizeH="0" baseline="0" noProof="0" dirty="0" err="1">
                <a:ln>
                  <a:noFill/>
                </a:ln>
                <a:solidFill>
                  <a:schemeClr val="tx1"/>
                </a:solidFill>
                <a:effectLst/>
                <a:uLnTx/>
                <a:uFillTx/>
                <a:latin typeface="Arial (Body)"/>
                <a:ea typeface="ＭＳ Ｐゴシック" pitchFamily="105" charset="-128"/>
              </a:rPr>
              <a:t>Markup</a:t>
            </a:r>
            <a:r>
              <a:rPr kumimoji="0" lang="en-GB" sz="2800" b="0" i="0" u="none" strike="noStrike" kern="1200" cap="none" spc="0" normalizeH="0" baseline="0" noProof="0" dirty="0">
                <a:ln>
                  <a:noFill/>
                </a:ln>
                <a:solidFill>
                  <a:schemeClr val="tx1"/>
                </a:solidFill>
                <a:effectLst/>
                <a:uLnTx/>
                <a:uFillTx/>
                <a:latin typeface="Arial (Body)"/>
                <a:ea typeface="ＭＳ Ｐゴシック" pitchFamily="105" charset="-128"/>
              </a:rPr>
              <a:t> Language) is the language in which you structure the webpage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GB" sz="2800" b="0" i="0" u="none" strike="noStrike" kern="1200" cap="none" spc="0" normalizeH="0" baseline="0" noProof="0" dirty="0">
                <a:ln>
                  <a:noFill/>
                </a:ln>
                <a:solidFill>
                  <a:schemeClr val="tx1"/>
                </a:solidFill>
                <a:effectLst/>
                <a:uLnTx/>
                <a:uFillTx/>
                <a:latin typeface="Arial (Body)"/>
                <a:ea typeface="ＭＳ Ｐゴシック" pitchFamily="105" charset="-128"/>
              </a:rPr>
              <a:t>HTML divides documents in parts/sections</a:t>
            </a:r>
          </a:p>
          <a:p>
            <a:pPr marL="342900" marR="0" lvl="0" indent="-342900" algn="l" defTabSz="457200" rtl="0" eaLnBrk="1" fontAlgn="base" latinLnBrk="0" hangingPunct="1">
              <a:lnSpc>
                <a:spcPct val="100000"/>
              </a:lnSpc>
              <a:spcBef>
                <a:spcPct val="20000"/>
              </a:spcBef>
              <a:spcAft>
                <a:spcPct val="0"/>
              </a:spcAft>
              <a:buClrTx/>
              <a:buSzTx/>
              <a:buFont typeface="Arial" pitchFamily="105" charset="0"/>
              <a:buNone/>
              <a:tabLst/>
              <a:defRPr/>
            </a:pPr>
            <a:endParaRPr kumimoji="0" lang="en-GB" sz="2800" b="1" i="0" u="none" strike="noStrike" kern="1200" cap="none" spc="0" normalizeH="0" baseline="0" noProof="0" dirty="0">
              <a:ln>
                <a:noFill/>
              </a:ln>
              <a:solidFill>
                <a:schemeClr val="tx1"/>
              </a:solidFill>
              <a:effectLst/>
              <a:uLnTx/>
              <a:uFillTx/>
              <a:latin typeface="Arial (Body)"/>
              <a:ea typeface="ＭＳ Ｐゴシック" pitchFamily="105" charset="-128"/>
            </a:endParaRPr>
          </a:p>
          <a:p>
            <a:pPr marL="342900" marR="0" lvl="0" indent="-342900" algn="l" defTabSz="457200" rtl="0" eaLnBrk="1" fontAlgn="base" latinLnBrk="0" hangingPunct="1">
              <a:lnSpc>
                <a:spcPct val="100000"/>
              </a:lnSpc>
              <a:spcBef>
                <a:spcPct val="20000"/>
              </a:spcBef>
              <a:spcAft>
                <a:spcPct val="0"/>
              </a:spcAft>
              <a:buClrTx/>
              <a:buSzTx/>
              <a:buFont typeface="Arial" pitchFamily="105" charset="0"/>
              <a:buNone/>
              <a:tabLst/>
              <a:defRPr/>
            </a:pPr>
            <a:r>
              <a:rPr kumimoji="0" lang="en-GB" sz="2800" b="1" i="0" u="none" strike="noStrike" kern="1200" cap="none" spc="0" normalizeH="0" baseline="0" noProof="0" dirty="0">
                <a:ln>
                  <a:noFill/>
                </a:ln>
                <a:solidFill>
                  <a:schemeClr val="accent1"/>
                </a:solidFill>
                <a:effectLst/>
                <a:uLnTx/>
                <a:uFillTx/>
                <a:latin typeface="Arial (Body)"/>
                <a:ea typeface="ＭＳ Ｐゴシック" pitchFamily="105" charset="-128"/>
              </a:rPr>
              <a:t>[CSS]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GB" sz="2800" b="0" i="0" u="none" strike="noStrike" kern="1200" cap="none" spc="0" normalizeH="0" baseline="0" noProof="0" dirty="0">
                <a:ln>
                  <a:noFill/>
                </a:ln>
                <a:solidFill>
                  <a:schemeClr val="tx1"/>
                </a:solidFill>
                <a:effectLst/>
                <a:uLnTx/>
                <a:uFillTx/>
                <a:latin typeface="Arial (Body)"/>
                <a:ea typeface="ＭＳ Ｐゴシック" pitchFamily="105" charset="-128"/>
              </a:rPr>
              <a:t>Colours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GB" sz="2800" b="0" i="0" u="none" strike="noStrike" kern="1200" cap="none" spc="0" normalizeH="0" baseline="0" noProof="0" dirty="0">
                <a:ln>
                  <a:noFill/>
                </a:ln>
                <a:solidFill>
                  <a:schemeClr val="tx1"/>
                </a:solidFill>
                <a:effectLst/>
                <a:uLnTx/>
                <a:uFillTx/>
                <a:latin typeface="Arial (Body)"/>
                <a:ea typeface="ＭＳ Ｐゴシック" pitchFamily="105" charset="-128"/>
              </a:rPr>
              <a:t>Margins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GB" sz="2800" b="0" i="0" u="none" strike="noStrike" kern="1200" cap="none" spc="0" normalizeH="0" baseline="0" noProof="0" dirty="0">
                <a:ln>
                  <a:noFill/>
                </a:ln>
                <a:solidFill>
                  <a:schemeClr val="tx1"/>
                </a:solidFill>
                <a:effectLst/>
                <a:uLnTx/>
                <a:uFillTx/>
                <a:latin typeface="Arial (Body)"/>
                <a:ea typeface="ＭＳ Ｐゴシック" pitchFamily="105" charset="-128"/>
              </a:rPr>
              <a:t>Positioning</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GB" sz="2800" b="0" i="0" u="none" strike="noStrike" kern="1200" cap="none" spc="0" normalizeH="0" baseline="0" noProof="0" dirty="0">
                <a:ln>
                  <a:noFill/>
                </a:ln>
                <a:solidFill>
                  <a:schemeClr val="tx1"/>
                </a:solidFill>
                <a:effectLst/>
                <a:uLnTx/>
                <a:uFillTx/>
                <a:latin typeface="Arial (Body)"/>
                <a:ea typeface="ＭＳ Ｐゴシック" pitchFamily="105" charset="-128"/>
              </a:rPr>
              <a:t>Style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GB" sz="2800" b="1" i="0" u="none" strike="noStrike" kern="1200" cap="none" spc="0" normalizeH="0" baseline="0" noProof="0" dirty="0">
              <a:ln>
                <a:noFill/>
              </a:ln>
              <a:solidFill>
                <a:schemeClr val="tx1"/>
              </a:solidFill>
              <a:effectLst/>
              <a:uLnTx/>
              <a:uFillTx/>
              <a:latin typeface="Arial (Body)"/>
              <a:ea typeface="ＭＳ Ｐゴシック" pitchFamily="105" charset="-128"/>
            </a:endParaRPr>
          </a:p>
          <a:p>
            <a:pPr lvl="0">
              <a:defRPr/>
            </a:pPr>
            <a:r>
              <a:rPr lang="en-GB" dirty="0">
                <a:solidFill>
                  <a:schemeClr val="accent1"/>
                </a:solidFill>
              </a:rPr>
              <a:t>[Tools]</a:t>
            </a:r>
          </a:p>
          <a:p>
            <a:pPr lvl="0">
              <a:buFont typeface="Arial" charset="0"/>
              <a:buChar char="•"/>
              <a:defRPr/>
            </a:pPr>
            <a:r>
              <a:rPr lang="en-GB" b="0" dirty="0">
                <a:solidFill>
                  <a:schemeClr val="tx1"/>
                </a:solidFill>
              </a:rPr>
              <a:t>Development tools &amp; code libraries</a:t>
            </a:r>
            <a:br>
              <a:rPr kumimoji="0" lang="en-GB" sz="2800" b="1" i="0" u="none" strike="noStrike" kern="1200" cap="none" spc="0" normalizeH="0" baseline="0" noProof="0" dirty="0">
                <a:ln>
                  <a:noFill/>
                </a:ln>
                <a:solidFill>
                  <a:sysClr val="windowText" lastClr="000000">
                    <a:lumMod val="50000"/>
                  </a:sysClr>
                </a:solidFill>
                <a:effectLst/>
                <a:uLnTx/>
                <a:uFillTx/>
                <a:latin typeface="Arial (Body)"/>
                <a:ea typeface="ＭＳ Ｐゴシック" pitchFamily="105" charset="-128"/>
              </a:rPr>
            </a:br>
            <a:endParaRPr kumimoji="0" lang="en-GB" sz="2800" b="1" i="0" u="none" strike="noStrike" kern="1200" cap="none" spc="0" normalizeH="0" baseline="0" noProof="0" dirty="0">
              <a:ln>
                <a:noFill/>
              </a:ln>
              <a:solidFill>
                <a:sysClr val="windowText" lastClr="000000">
                  <a:lumMod val="50000"/>
                </a:sysClr>
              </a:solidFill>
              <a:effectLst/>
              <a:uLnTx/>
              <a:uFillTx/>
              <a:latin typeface="Arial (Body)"/>
              <a:ea typeface="ＭＳ Ｐゴシック" pitchFamily="105" charset="-128"/>
            </a:endParaRPr>
          </a:p>
          <a:p>
            <a:pPr marL="342900" marR="0" lvl="0" indent="-342900" algn="l" defTabSz="457200" rtl="0" eaLnBrk="1" fontAlgn="base" latinLnBrk="0" hangingPunct="1">
              <a:lnSpc>
                <a:spcPct val="100000"/>
              </a:lnSpc>
              <a:spcBef>
                <a:spcPct val="20000"/>
              </a:spcBef>
              <a:spcAft>
                <a:spcPct val="0"/>
              </a:spcAft>
              <a:buClrTx/>
              <a:buSzTx/>
              <a:buFont typeface="Arial" pitchFamily="105" charset="0"/>
              <a:buNone/>
              <a:tabLst/>
              <a:defRPr/>
            </a:pPr>
            <a:r>
              <a:rPr kumimoji="0" lang="en-GB" sz="2800" b="1" i="0" u="none" strike="noStrike" kern="1200" cap="none" spc="0" normalizeH="0" baseline="0" noProof="0" dirty="0">
                <a:ln>
                  <a:noFill/>
                </a:ln>
                <a:solidFill>
                  <a:srgbClr val="E3027F"/>
                </a:solidFill>
                <a:effectLst/>
                <a:uLnTx/>
                <a:uFillTx/>
                <a:latin typeface="Arial (Body)"/>
                <a:ea typeface="ＭＳ Ｐゴシック" pitchFamily="105" charset="-128"/>
              </a:rPr>
              <a:t>JavaScript | jQuery | AJAX </a:t>
            </a:r>
            <a:r>
              <a:rPr kumimoji="0" lang="en-GB" sz="2800" b="1" i="0" u="none" strike="noStrike" kern="1200" cap="none" spc="0" normalizeH="0" baseline="0" noProof="0" dirty="0">
                <a:ln>
                  <a:noFill/>
                </a:ln>
                <a:solidFill>
                  <a:sysClr val="window" lastClr="FFFFFF"/>
                </a:solidFill>
                <a:effectLst/>
                <a:uLnTx/>
                <a:uFillTx/>
                <a:latin typeface="Arial (Body)"/>
                <a:ea typeface="ＭＳ Ｐゴシック" pitchFamily="105" charset="-128"/>
              </a:rPr>
              <a:t>(</a:t>
            </a:r>
            <a:r>
              <a:rPr kumimoji="0" lang="en-GB" sz="2800" b="1" i="0" u="none" strike="noStrike" kern="1200" cap="none" spc="0" normalizeH="0" baseline="0" noProof="0" dirty="0">
                <a:ln>
                  <a:noFill/>
                </a:ln>
                <a:solidFill>
                  <a:srgbClr val="FF0000"/>
                </a:solidFill>
                <a:effectLst/>
                <a:uLnTx/>
                <a:uFillTx/>
                <a:latin typeface="Arial (Body)"/>
                <a:ea typeface="ＭＳ Ｐゴシック" pitchFamily="105" charset="-128"/>
              </a:rPr>
              <a:t>is </a:t>
            </a:r>
            <a:r>
              <a:rPr lang="en-GB" dirty="0">
                <a:solidFill>
                  <a:srgbClr val="FF0000"/>
                </a:solidFill>
              </a:rPr>
              <a:t>o</a:t>
            </a:r>
            <a:r>
              <a:rPr kumimoji="0" lang="en-GB" sz="2800" b="1" i="0" u="none" strike="noStrike" kern="1200" cap="none" spc="0" normalizeH="0" baseline="0" noProof="0" dirty="0" err="1">
                <a:ln>
                  <a:noFill/>
                </a:ln>
                <a:solidFill>
                  <a:srgbClr val="FF0000"/>
                </a:solidFill>
                <a:effectLst/>
                <a:uLnTx/>
                <a:uFillTx/>
                <a:latin typeface="Arial (Body)"/>
                <a:ea typeface="ＭＳ Ｐゴシック" pitchFamily="105" charset="-128"/>
              </a:rPr>
              <a:t>ut</a:t>
            </a:r>
            <a:r>
              <a:rPr kumimoji="0" lang="en-GB" sz="2800" b="1" i="0" u="none" strike="noStrike" kern="1200" cap="none" spc="0" normalizeH="0" baseline="0" noProof="0" dirty="0">
                <a:ln>
                  <a:noFill/>
                </a:ln>
                <a:solidFill>
                  <a:srgbClr val="FF0000"/>
                </a:solidFill>
                <a:effectLst/>
                <a:uLnTx/>
                <a:uFillTx/>
                <a:latin typeface="Arial (Body)"/>
                <a:ea typeface="ＭＳ Ｐゴシック" pitchFamily="105" charset="-128"/>
              </a:rPr>
              <a:t> of scope!</a:t>
            </a:r>
            <a:r>
              <a:rPr kumimoji="0" lang="en-GB" sz="2800" b="1" i="0" u="none" strike="noStrike" kern="1200" cap="none" spc="0" normalizeH="0" baseline="0" noProof="0" dirty="0">
                <a:ln>
                  <a:noFill/>
                </a:ln>
                <a:solidFill>
                  <a:sysClr val="window" lastClr="FFFFFF"/>
                </a:solidFill>
                <a:effectLst/>
                <a:uLnTx/>
                <a:uFillTx/>
                <a:latin typeface="Arial (Body)"/>
                <a:ea typeface="ＭＳ Ｐゴシック" pitchFamily="105" charset="-128"/>
              </a:rPr>
              <a:t>)</a:t>
            </a:r>
            <a:endParaRPr kumimoji="0" lang="en-GB" sz="1800" b="1" i="0" u="none" strike="noStrike" kern="1200" cap="none" spc="0" normalizeH="0" baseline="0" noProof="0" dirty="0">
              <a:ln>
                <a:noFill/>
              </a:ln>
              <a:solidFill>
                <a:srgbClr val="FF0000"/>
              </a:solidFill>
              <a:effectLst/>
              <a:uLnTx/>
              <a:uFillTx/>
              <a:latin typeface="Arial (Body)"/>
              <a:ea typeface="ＭＳ Ｐゴシック" pitchFamily="105" charset="-128"/>
            </a:endParaRPr>
          </a:p>
          <a:p>
            <a:pPr marL="342900" marR="0" lvl="0" indent="-342900" algn="l" defTabSz="457200" rtl="0" eaLnBrk="1" fontAlgn="base" latinLnBrk="0" hangingPunct="1">
              <a:lnSpc>
                <a:spcPct val="100000"/>
              </a:lnSpc>
              <a:spcBef>
                <a:spcPct val="20000"/>
              </a:spcBef>
              <a:spcAft>
                <a:spcPct val="0"/>
              </a:spcAft>
              <a:buClrTx/>
              <a:buSzTx/>
              <a:buFont typeface="Arial" pitchFamily="105" charset="0"/>
              <a:buNone/>
              <a:tabLst/>
              <a:defRPr/>
            </a:pPr>
            <a:endParaRPr kumimoji="0" lang="nl-NL" sz="2800" b="1" i="0" u="none" strike="noStrike" kern="1200" cap="none" spc="0" normalizeH="0" baseline="0" noProof="0" dirty="0">
              <a:ln>
                <a:noFill/>
              </a:ln>
              <a:solidFill>
                <a:srgbClr val="0066B3"/>
              </a:solidFill>
              <a:effectLst/>
              <a:uLnTx/>
              <a:uFillTx/>
              <a:latin typeface="Arial (Body)"/>
              <a:ea typeface="ＭＳ Ｐゴシック" pitchFamily="105" charset="-128"/>
            </a:endParaRPr>
          </a:p>
        </p:txBody>
      </p:sp>
      <p:sp>
        <p:nvSpPr>
          <p:cNvPr id="7" name="Tijdelijke aanduiding voor dianummer 2">
            <a:extLst>
              <a:ext uri="{FF2B5EF4-FFF2-40B4-BE49-F238E27FC236}">
                <a16:creationId xmlns:a16="http://schemas.microsoft.com/office/drawing/2014/main" id="{2C3B9FD3-65C4-4700-89A4-9AE3EB18ED35}"/>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12</a:t>
            </a:fld>
            <a:endParaRPr lang="en-US" dirty="0">
              <a:solidFill>
                <a:srgbClr val="0066B3"/>
              </a:solidFill>
              <a:latin typeface="Arial"/>
            </a:endParaRPr>
          </a:p>
        </p:txBody>
      </p:sp>
      <p:pic>
        <p:nvPicPr>
          <p:cNvPr id="8" name="Picture 2" descr="?, ask, blackboard">
            <a:extLst>
              <a:ext uri="{FF2B5EF4-FFF2-40B4-BE49-F238E27FC236}">
                <a16:creationId xmlns:a16="http://schemas.microsoft.com/office/drawing/2014/main" id="{E65D9EF5-8373-4E35-8475-360F0C63C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1393" y="0"/>
            <a:ext cx="1510607" cy="9038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4">
            <a:extLst>
              <a:ext uri="{FF2B5EF4-FFF2-40B4-BE49-F238E27FC236}">
                <a16:creationId xmlns:a16="http://schemas.microsoft.com/office/drawing/2014/main" id="{CA268547-F3DA-4673-8F04-560D53FDF36C}"/>
              </a:ext>
            </a:extLst>
          </p:cNvPr>
          <p:cNvSpPr txBox="1">
            <a:spLocks/>
          </p:cNvSpPr>
          <p:nvPr/>
        </p:nvSpPr>
        <p:spPr>
          <a:xfrm>
            <a:off x="1203579" y="12734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What is “</a:t>
            </a:r>
            <a:r>
              <a:rPr lang="en-US" sz="3600" dirty="0" err="1">
                <a:solidFill>
                  <a:schemeClr val="bg1"/>
                </a:solidFill>
                <a:latin typeface="Arial Narrow" panose="020B0606020202030204" pitchFamily="34" charset="0"/>
              </a:rPr>
              <a:t>Webmarkup</a:t>
            </a:r>
            <a:r>
              <a:rPr lang="en-US" sz="3600" dirty="0">
                <a:solidFill>
                  <a:schemeClr val="bg1"/>
                </a:solidFill>
                <a:latin typeface="Arial Narrow" panose="020B0606020202030204" pitchFamily="34" charset="0"/>
              </a:rPr>
              <a:t>” ?</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71395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dianummer 3">
            <a:extLst>
              <a:ext uri="{FF2B5EF4-FFF2-40B4-BE49-F238E27FC236}">
                <a16:creationId xmlns:a16="http://schemas.microsoft.com/office/drawing/2014/main" id="{15F695F9-2BF1-4E50-8CF1-9BBF0F4D8745}"/>
              </a:ext>
            </a:extLst>
          </p:cNvPr>
          <p:cNvSpPr txBox="1">
            <a:spLocks/>
          </p:cNvSpPr>
          <p:nvPr/>
        </p:nvSpPr>
        <p:spPr>
          <a:xfrm>
            <a:off x="8968317" y="6356351"/>
            <a:ext cx="28448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C93A70-2A5F-4E87-8183-C3BA8BB49874}" type="slidenum">
              <a:rPr lang="en-US" smtClean="0">
                <a:solidFill>
                  <a:srgbClr val="0066B3"/>
                </a:solidFill>
                <a:latin typeface="Arial"/>
              </a:rPr>
              <a:pPr/>
              <a:t>13</a:t>
            </a:fld>
            <a:endParaRPr lang="en-US" dirty="0">
              <a:solidFill>
                <a:srgbClr val="0066B3"/>
              </a:solidFill>
              <a:latin typeface="Arial"/>
            </a:endParaRPr>
          </a:p>
        </p:txBody>
      </p:sp>
      <p:pic>
        <p:nvPicPr>
          <p:cNvPr id="19" name="Picture 6" descr="http://upload.wikimedia.org/wikipedia/commons/7/72/Adobe_Dreamweaver_CS6_Icon.png">
            <a:extLst>
              <a:ext uri="{FF2B5EF4-FFF2-40B4-BE49-F238E27FC236}">
                <a16:creationId xmlns:a16="http://schemas.microsoft.com/office/drawing/2014/main" id="{FB14ED96-5043-4320-BF42-E75F94E59E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3323" y="4589171"/>
            <a:ext cx="840087" cy="8400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iliconangle.com/files/2010/09/microsoft-visual-studio-logo.jpg">
            <a:extLst>
              <a:ext uri="{FF2B5EF4-FFF2-40B4-BE49-F238E27FC236}">
                <a16:creationId xmlns:a16="http://schemas.microsoft.com/office/drawing/2014/main" id="{EEA26C32-F315-43E0-BE00-648AD7ABF8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4263" y="5502063"/>
            <a:ext cx="936104" cy="941676"/>
          </a:xfrm>
          <a:prstGeom prst="rect">
            <a:avLst/>
          </a:prstGeom>
          <a:noFill/>
          <a:extLst>
            <a:ext uri="{909E8E84-426E-40DD-AFC4-6F175D3DCCD1}">
              <a14:hiddenFill xmlns:a14="http://schemas.microsoft.com/office/drawing/2010/main">
                <a:solidFill>
                  <a:srgbClr val="FFFFFF"/>
                </a:solidFill>
              </a14:hiddenFill>
            </a:ext>
          </a:extLst>
        </p:spPr>
      </p:pic>
      <p:sp>
        <p:nvSpPr>
          <p:cNvPr id="21" name="Tekstvak 20">
            <a:extLst>
              <a:ext uri="{FF2B5EF4-FFF2-40B4-BE49-F238E27FC236}">
                <a16:creationId xmlns:a16="http://schemas.microsoft.com/office/drawing/2014/main" id="{476C7B8D-4E45-4534-94FB-BAE062A39B69}"/>
              </a:ext>
            </a:extLst>
          </p:cNvPr>
          <p:cNvSpPr txBox="1"/>
          <p:nvPr/>
        </p:nvSpPr>
        <p:spPr>
          <a:xfrm>
            <a:off x="5485144" y="4846559"/>
            <a:ext cx="1390124" cy="369332"/>
          </a:xfrm>
          <a:prstGeom prst="rect">
            <a:avLst/>
          </a:prstGeom>
          <a:noFill/>
        </p:spPr>
        <p:txBody>
          <a:bodyPr wrap="none" rtlCol="0">
            <a:spAutoFit/>
          </a:bodyPr>
          <a:lstStyle/>
          <a:p>
            <a:r>
              <a:rPr lang="nl-BE" dirty="0" err="1">
                <a:solidFill>
                  <a:srgbClr val="0070C0"/>
                </a:solidFill>
                <a:latin typeface="Arial"/>
              </a:rPr>
              <a:t>Alternatives</a:t>
            </a:r>
            <a:endParaRPr lang="nl-BE" dirty="0">
              <a:solidFill>
                <a:srgbClr val="0070C0"/>
              </a:solidFill>
              <a:latin typeface="Arial"/>
            </a:endParaRPr>
          </a:p>
        </p:txBody>
      </p:sp>
      <p:pic>
        <p:nvPicPr>
          <p:cNvPr id="22" name="Picture 10" descr="http://quanta.sourceforge.net/images/mousepad-quanta-02.png">
            <a:extLst>
              <a:ext uri="{FF2B5EF4-FFF2-40B4-BE49-F238E27FC236}">
                <a16:creationId xmlns:a16="http://schemas.microsoft.com/office/drawing/2014/main" id="{699C1D75-54A8-465F-BFD8-D7A617C2EE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1207" y="4560387"/>
            <a:ext cx="1015529" cy="8518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http://www.blogginghits.com/wp-content/uploads/2013/05/CoffeeCup.jpg">
            <a:extLst>
              <a:ext uri="{FF2B5EF4-FFF2-40B4-BE49-F238E27FC236}">
                <a16:creationId xmlns:a16="http://schemas.microsoft.com/office/drawing/2014/main" id="{F9EF2CCD-3088-4876-B578-0C8EEFE831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4423" y="4560387"/>
            <a:ext cx="941676" cy="9416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http://rohdef.dk/wp3/wp-content/uploads/2011/10/MonoDevelopLogo.png">
            <a:extLst>
              <a:ext uri="{FF2B5EF4-FFF2-40B4-BE49-F238E27FC236}">
                <a16:creationId xmlns:a16="http://schemas.microsoft.com/office/drawing/2014/main" id="{C200EBA7-5D41-4ABA-9E54-D730F22F52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4424" y="5574925"/>
            <a:ext cx="941676" cy="9416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8" descr="http://www.thegeeksclub.com/wp-content/uploads/2011/11/bluefish.png">
            <a:extLst>
              <a:ext uri="{FF2B5EF4-FFF2-40B4-BE49-F238E27FC236}">
                <a16:creationId xmlns:a16="http://schemas.microsoft.com/office/drawing/2014/main" id="{4AFFC56E-37FD-4277-9AC2-25A468D843E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46352" y="5574926"/>
            <a:ext cx="868814" cy="86881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dl.download.ir/images/2012/October/Notepad%2B%2B-6.2.0-RC.www.Download.ir.jpg">
            <a:extLst>
              <a:ext uri="{FF2B5EF4-FFF2-40B4-BE49-F238E27FC236}">
                <a16:creationId xmlns:a16="http://schemas.microsoft.com/office/drawing/2014/main" id="{365304F6-E598-47A7-8870-90C7FA2FA7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052" y="1572698"/>
            <a:ext cx="3024335" cy="3024335"/>
          </a:xfrm>
          <a:prstGeom prst="rect">
            <a:avLst/>
          </a:prstGeom>
          <a:noFill/>
          <a:extLst>
            <a:ext uri="{909E8E84-426E-40DD-AFC4-6F175D3DCCD1}">
              <a14:hiddenFill xmlns:a14="http://schemas.microsoft.com/office/drawing/2010/main">
                <a:solidFill>
                  <a:srgbClr val="FFFFFF"/>
                </a:solidFill>
              </a14:hiddenFill>
            </a:ext>
          </a:extLst>
        </p:spPr>
      </p:pic>
      <p:sp>
        <p:nvSpPr>
          <p:cNvPr id="27" name="Rechthoek 26">
            <a:extLst>
              <a:ext uri="{FF2B5EF4-FFF2-40B4-BE49-F238E27FC236}">
                <a16:creationId xmlns:a16="http://schemas.microsoft.com/office/drawing/2014/main" id="{CC055D45-0856-430C-906D-0A7F87C1B743}"/>
              </a:ext>
            </a:extLst>
          </p:cNvPr>
          <p:cNvSpPr/>
          <p:nvPr/>
        </p:nvSpPr>
        <p:spPr>
          <a:xfrm>
            <a:off x="1526117" y="6171685"/>
            <a:ext cx="4160113" cy="369332"/>
          </a:xfrm>
          <a:prstGeom prst="rect">
            <a:avLst/>
          </a:prstGeom>
        </p:spPr>
        <p:txBody>
          <a:bodyPr wrap="none">
            <a:spAutoFit/>
          </a:bodyPr>
          <a:lstStyle/>
          <a:p>
            <a:r>
              <a:rPr lang="nl-NL" dirty="0">
                <a:solidFill>
                  <a:schemeClr val="bg1">
                    <a:lumMod val="75000"/>
                  </a:schemeClr>
                </a:solidFill>
                <a:latin typeface="Arial"/>
              </a:rPr>
              <a:t>https://notepad-plus-plus.org/download</a:t>
            </a:r>
          </a:p>
        </p:txBody>
      </p:sp>
      <p:sp>
        <p:nvSpPr>
          <p:cNvPr id="28" name="Tijdelijke aanduiding voor tekst 2">
            <a:extLst>
              <a:ext uri="{FF2B5EF4-FFF2-40B4-BE49-F238E27FC236}">
                <a16:creationId xmlns:a16="http://schemas.microsoft.com/office/drawing/2014/main" id="{E468CFE2-6A49-458E-838B-061CF47008EB}"/>
              </a:ext>
            </a:extLst>
          </p:cNvPr>
          <p:cNvSpPr txBox="1">
            <a:spLocks/>
          </p:cNvSpPr>
          <p:nvPr/>
        </p:nvSpPr>
        <p:spPr bwMode="auto">
          <a:xfrm>
            <a:off x="5000366" y="1630601"/>
            <a:ext cx="6687137" cy="19328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Font typeface="Arial" pitchFamily="105" charset="0"/>
              <a:defRPr sz="2800" b="1" kern="1200">
                <a:solidFill>
                  <a:schemeClr val="bg2"/>
                </a:solidFill>
                <a:latin typeface="Arial (Body)"/>
                <a:ea typeface="ＭＳ Ｐゴシック" pitchFamily="105" charset="-128"/>
                <a:cs typeface="Arial (Body)"/>
              </a:defRPr>
            </a:lvl1pPr>
            <a:lvl2pPr marL="0" indent="-342000" algn="l" defTabSz="457200" rtl="0" fontAlgn="base">
              <a:spcBef>
                <a:spcPts val="400"/>
              </a:spcBef>
              <a:spcAft>
                <a:spcPts val="600"/>
              </a:spcAft>
              <a:buClr>
                <a:schemeClr val="bg2"/>
              </a:buClr>
              <a:buSzPct val="100000"/>
              <a:buFont typeface="+mj-lt"/>
              <a:buAutoNum type="arabicPeriod"/>
              <a:defRPr sz="2000" kern="1200">
                <a:solidFill>
                  <a:schemeClr val="bg1"/>
                </a:solidFill>
                <a:latin typeface="Arial (Body)"/>
                <a:ea typeface="ＭＳ Ｐゴシック" pitchFamily="105" charset="-128"/>
                <a:cs typeface="Arial (Body)"/>
              </a:defRPr>
            </a:lvl2pPr>
            <a:lvl3pPr marL="628650" indent="-269875" algn="l" defTabSz="457200" rtl="0" fontAlgn="base">
              <a:spcBef>
                <a:spcPct val="20000"/>
              </a:spcBef>
              <a:spcAft>
                <a:spcPct val="0"/>
              </a:spcAft>
              <a:buSzPct val="100000"/>
              <a:buFont typeface="Lucida Grande" pitchFamily="105" charset="0"/>
              <a:buChar char="-"/>
              <a:defRPr sz="2400" kern="1200">
                <a:solidFill>
                  <a:schemeClr val="bg1"/>
                </a:solidFill>
                <a:latin typeface="Arial (Body)"/>
                <a:ea typeface="ＭＳ Ｐゴシック" pitchFamily="105" charset="-128"/>
                <a:cs typeface="Arial (Body)"/>
              </a:defRPr>
            </a:lvl3pPr>
            <a:lvl4pPr marL="809625" algn="l" defTabSz="457200" rtl="0" fontAlgn="base">
              <a:spcBef>
                <a:spcPct val="20000"/>
              </a:spcBef>
              <a:spcAft>
                <a:spcPct val="0"/>
              </a:spcAft>
              <a:buSzPct val="100000"/>
              <a:defRPr sz="2000" kern="1200">
                <a:solidFill>
                  <a:schemeClr val="bg1"/>
                </a:solidFill>
                <a:latin typeface="Arial (Body)"/>
                <a:ea typeface="ＭＳ Ｐゴシック" pitchFamily="105" charset="-128"/>
                <a:cs typeface="Arial (Body)"/>
              </a:defRPr>
            </a:lvl4pPr>
            <a:lvl5pPr marL="1079500" algn="l" defTabSz="457200" rtl="0" fontAlgn="base">
              <a:spcBef>
                <a:spcPct val="20000"/>
              </a:spcBef>
              <a:spcAft>
                <a:spcPct val="0"/>
              </a:spcAft>
              <a:buSzPct val="100000"/>
              <a:defRPr sz="1600" kern="1200">
                <a:solidFill>
                  <a:schemeClr val="bg2"/>
                </a:solidFill>
                <a:latin typeface="Arial (Body)"/>
                <a:ea typeface="ＭＳ Ｐゴシック" pitchFamily="105" charset="-128"/>
                <a:cs typeface="Arial (Bod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marR="0" lvl="0" indent="-457200" defTabSz="4572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GB" sz="2400" b="0" i="0" u="none" strike="noStrike" kern="1200" cap="none" spc="0" normalizeH="0" baseline="0" dirty="0">
                <a:ln>
                  <a:noFill/>
                </a:ln>
                <a:solidFill>
                  <a:schemeClr val="tx1"/>
                </a:solidFill>
                <a:effectLst/>
                <a:uLnTx/>
                <a:uFillTx/>
                <a:latin typeface="Arial (Body)"/>
                <a:ea typeface="ＭＳ Ｐゴシック" pitchFamily="105" charset="-128"/>
              </a:rPr>
              <a:t>We recommend to use Notepad++, but feel free to use an alternative like Brackets, etc. </a:t>
            </a:r>
          </a:p>
          <a:p>
            <a:pPr marL="457200" marR="0" lvl="0" indent="-457200" defTabSz="4572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GB" sz="2400" b="0" i="0" u="sng" strike="noStrike" kern="1200" cap="none" spc="0" normalizeH="0" baseline="0" dirty="0">
                <a:ln>
                  <a:noFill/>
                </a:ln>
                <a:solidFill>
                  <a:schemeClr val="tx1"/>
                </a:solidFill>
                <a:effectLst/>
                <a:uLnTx/>
                <a:uFillTx/>
                <a:latin typeface="Arial (Body)"/>
                <a:ea typeface="ＭＳ Ｐゴシック" pitchFamily="105" charset="-128"/>
              </a:rPr>
              <a:t>We are not giving support on the alternatives!</a:t>
            </a:r>
          </a:p>
        </p:txBody>
      </p:sp>
      <p:sp>
        <p:nvSpPr>
          <p:cNvPr id="29" name="Tijdelijke aanduiding voor dianummer 2">
            <a:extLst>
              <a:ext uri="{FF2B5EF4-FFF2-40B4-BE49-F238E27FC236}">
                <a16:creationId xmlns:a16="http://schemas.microsoft.com/office/drawing/2014/main" id="{8C428D8A-9034-4282-B466-5F68D93AA9A6}"/>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13</a:t>
            </a:fld>
            <a:endParaRPr lang="en-US" dirty="0">
              <a:solidFill>
                <a:srgbClr val="0066B3"/>
              </a:solidFill>
              <a:latin typeface="Arial"/>
            </a:endParaRPr>
          </a:p>
        </p:txBody>
      </p:sp>
      <p:sp>
        <p:nvSpPr>
          <p:cNvPr id="15" name="Title 4">
            <a:extLst>
              <a:ext uri="{FF2B5EF4-FFF2-40B4-BE49-F238E27FC236}">
                <a16:creationId xmlns:a16="http://schemas.microsoft.com/office/drawing/2014/main" id="{350E37B5-643A-41B4-9A7F-DC83C5F8BB35}"/>
              </a:ext>
            </a:extLst>
          </p:cNvPr>
          <p:cNvSpPr txBox="1">
            <a:spLocks/>
          </p:cNvSpPr>
          <p:nvPr/>
        </p:nvSpPr>
        <p:spPr>
          <a:xfrm>
            <a:off x="1205236" y="126999"/>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Software and Tools</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90712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dianummer 3">
            <a:extLst>
              <a:ext uri="{FF2B5EF4-FFF2-40B4-BE49-F238E27FC236}">
                <a16:creationId xmlns:a16="http://schemas.microsoft.com/office/drawing/2014/main" id="{15F695F9-2BF1-4E50-8CF1-9BBF0F4D8745}"/>
              </a:ext>
            </a:extLst>
          </p:cNvPr>
          <p:cNvSpPr txBox="1">
            <a:spLocks/>
          </p:cNvSpPr>
          <p:nvPr/>
        </p:nvSpPr>
        <p:spPr>
          <a:xfrm>
            <a:off x="8968317" y="6356351"/>
            <a:ext cx="28448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C93A70-2A5F-4E87-8183-C3BA8BB49874}" type="slidenum">
              <a:rPr lang="en-US" smtClean="0">
                <a:solidFill>
                  <a:srgbClr val="0066B3"/>
                </a:solidFill>
                <a:latin typeface="Arial"/>
              </a:rPr>
              <a:pPr/>
              <a:t>14</a:t>
            </a:fld>
            <a:endParaRPr lang="en-US" dirty="0">
              <a:solidFill>
                <a:srgbClr val="0066B3"/>
              </a:solidFill>
              <a:latin typeface="Arial"/>
            </a:endParaRPr>
          </a:p>
        </p:txBody>
      </p:sp>
      <p:graphicFrame>
        <p:nvGraphicFramePr>
          <p:cNvPr id="15" name="Object 14">
            <a:extLst>
              <a:ext uri="{FF2B5EF4-FFF2-40B4-BE49-F238E27FC236}">
                <a16:creationId xmlns:a16="http://schemas.microsoft.com/office/drawing/2014/main" id="{521ED9D1-301B-4851-BC40-8A0FC91143A2}"/>
              </a:ext>
            </a:extLst>
          </p:cNvPr>
          <p:cNvGraphicFramePr>
            <a:graphicFrameLocks noChangeAspect="1"/>
          </p:cNvGraphicFramePr>
          <p:nvPr>
            <p:extLst>
              <p:ext uri="{D42A27DB-BD31-4B8C-83A1-F6EECF244321}">
                <p14:modId xmlns:p14="http://schemas.microsoft.com/office/powerpoint/2010/main" val="3253754035"/>
              </p:ext>
            </p:extLst>
          </p:nvPr>
        </p:nvGraphicFramePr>
        <p:xfrm>
          <a:off x="5266227" y="2841254"/>
          <a:ext cx="1847850" cy="2867025"/>
        </p:xfrm>
        <a:graphic>
          <a:graphicData uri="http://schemas.openxmlformats.org/presentationml/2006/ole">
            <mc:AlternateContent xmlns:mc="http://schemas.openxmlformats.org/markup-compatibility/2006">
              <mc:Choice xmlns:v="urn:schemas-microsoft-com:vml" Requires="v">
                <p:oleObj spid="_x0000_s1033" name="Image" r:id="rId5" imgW="1847520" imgH="2866320" progId="Photoshop.Image.16">
                  <p:embed/>
                </p:oleObj>
              </mc:Choice>
              <mc:Fallback>
                <p:oleObj name="Image" r:id="rId5" imgW="1847520" imgH="2866320" progId="Photoshop.Image.16">
                  <p:embed/>
                  <p:pic>
                    <p:nvPicPr>
                      <p:cNvPr id="15" name="Object 14">
                        <a:extLst>
                          <a:ext uri="{FF2B5EF4-FFF2-40B4-BE49-F238E27FC236}">
                            <a16:creationId xmlns:a16="http://schemas.microsoft.com/office/drawing/2014/main" id="{521ED9D1-301B-4851-BC40-8A0FC91143A2}"/>
                          </a:ext>
                        </a:extLst>
                      </p:cNvPr>
                      <p:cNvPicPr/>
                      <p:nvPr/>
                    </p:nvPicPr>
                    <p:blipFill>
                      <a:blip r:embed="rId6"/>
                      <a:stretch>
                        <a:fillRect/>
                      </a:stretch>
                    </p:blipFill>
                    <p:spPr>
                      <a:xfrm>
                        <a:off x="5266227" y="2841254"/>
                        <a:ext cx="1847850" cy="2867025"/>
                      </a:xfrm>
                      <a:prstGeom prst="rect">
                        <a:avLst/>
                      </a:prstGeom>
                    </p:spPr>
                  </p:pic>
                </p:oleObj>
              </mc:Fallback>
            </mc:AlternateContent>
          </a:graphicData>
        </a:graphic>
      </p:graphicFrame>
      <p:pic>
        <p:nvPicPr>
          <p:cNvPr id="16" name="Afbeelding 15">
            <a:extLst>
              <a:ext uri="{FF2B5EF4-FFF2-40B4-BE49-F238E27FC236}">
                <a16:creationId xmlns:a16="http://schemas.microsoft.com/office/drawing/2014/main" id="{BD32CFC9-B157-447D-911E-A3D0FB14DBE2}"/>
              </a:ext>
            </a:extLst>
          </p:cNvPr>
          <p:cNvPicPr>
            <a:picLocks noChangeAspect="1"/>
          </p:cNvPicPr>
          <p:nvPr/>
        </p:nvPicPr>
        <p:blipFill>
          <a:blip r:embed="rId7"/>
          <a:stretch>
            <a:fillRect/>
          </a:stretch>
        </p:blipFill>
        <p:spPr>
          <a:xfrm>
            <a:off x="3071664" y="1329086"/>
            <a:ext cx="2219048" cy="1790476"/>
          </a:xfrm>
          <a:prstGeom prst="rect">
            <a:avLst/>
          </a:prstGeom>
        </p:spPr>
      </p:pic>
      <p:pic>
        <p:nvPicPr>
          <p:cNvPr id="17" name="Afbeelding 16">
            <a:extLst>
              <a:ext uri="{FF2B5EF4-FFF2-40B4-BE49-F238E27FC236}">
                <a16:creationId xmlns:a16="http://schemas.microsoft.com/office/drawing/2014/main" id="{50EB0EA6-D033-4CFC-B60F-33AC8157B61A}"/>
              </a:ext>
            </a:extLst>
          </p:cNvPr>
          <p:cNvPicPr>
            <a:picLocks noChangeAspect="1"/>
          </p:cNvPicPr>
          <p:nvPr/>
        </p:nvPicPr>
        <p:blipFill>
          <a:blip r:embed="rId8"/>
          <a:stretch>
            <a:fillRect/>
          </a:stretch>
        </p:blipFill>
        <p:spPr>
          <a:xfrm>
            <a:off x="7104112" y="1329086"/>
            <a:ext cx="2276029" cy="1790476"/>
          </a:xfrm>
          <a:prstGeom prst="rect">
            <a:avLst/>
          </a:prstGeom>
        </p:spPr>
      </p:pic>
      <p:sp>
        <p:nvSpPr>
          <p:cNvPr id="29" name="Titel 1">
            <a:extLst>
              <a:ext uri="{FF2B5EF4-FFF2-40B4-BE49-F238E27FC236}">
                <a16:creationId xmlns:a16="http://schemas.microsoft.com/office/drawing/2014/main" id="{644C8F00-A55D-4DEC-A625-4473BB7EEAFC}"/>
              </a:ext>
            </a:extLst>
          </p:cNvPr>
          <p:cNvSpPr txBox="1">
            <a:spLocks/>
          </p:cNvSpPr>
          <p:nvPr/>
        </p:nvSpPr>
        <p:spPr>
          <a:xfrm>
            <a:off x="0" y="5708279"/>
            <a:ext cx="12192000" cy="648072"/>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4000" dirty="0">
                <a:solidFill>
                  <a:srgbClr val="0066B3"/>
                </a:solidFill>
              </a:rPr>
              <a:t>https://notepad-plus-plus.org/download</a:t>
            </a:r>
          </a:p>
        </p:txBody>
      </p:sp>
      <p:sp>
        <p:nvSpPr>
          <p:cNvPr id="30" name="Tijdelijke aanduiding voor dianummer 2">
            <a:extLst>
              <a:ext uri="{FF2B5EF4-FFF2-40B4-BE49-F238E27FC236}">
                <a16:creationId xmlns:a16="http://schemas.microsoft.com/office/drawing/2014/main" id="{8E17C1AA-8922-4C2E-A034-BDAD12F39750}"/>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14</a:t>
            </a:fld>
            <a:endParaRPr lang="en-US" dirty="0">
              <a:solidFill>
                <a:srgbClr val="0066B3"/>
              </a:solidFill>
              <a:latin typeface="Arial"/>
            </a:endParaRPr>
          </a:p>
        </p:txBody>
      </p:sp>
      <p:sp>
        <p:nvSpPr>
          <p:cNvPr id="9" name="Title 4">
            <a:extLst>
              <a:ext uri="{FF2B5EF4-FFF2-40B4-BE49-F238E27FC236}">
                <a16:creationId xmlns:a16="http://schemas.microsoft.com/office/drawing/2014/main" id="{71B9F15D-3FAC-454E-A14A-2850142CCE46}"/>
              </a:ext>
            </a:extLst>
          </p:cNvPr>
          <p:cNvSpPr txBox="1">
            <a:spLocks/>
          </p:cNvSpPr>
          <p:nvPr/>
        </p:nvSpPr>
        <p:spPr>
          <a:xfrm>
            <a:off x="1205236" y="126999"/>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Notepad ++</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174411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3E03416D-F198-4F33-83B9-E11038A9DE68}"/>
              </a:ext>
            </a:extLst>
          </p:cNvPr>
          <p:cNvPicPr>
            <a:picLocks noChangeAspect="1"/>
          </p:cNvPicPr>
          <p:nvPr/>
        </p:nvPicPr>
        <p:blipFill>
          <a:blip r:embed="rId3"/>
          <a:stretch>
            <a:fillRect/>
          </a:stretch>
        </p:blipFill>
        <p:spPr>
          <a:xfrm>
            <a:off x="2153143" y="2021670"/>
            <a:ext cx="7885714" cy="3876190"/>
          </a:xfrm>
          <a:prstGeom prst="rect">
            <a:avLst/>
          </a:prstGeom>
        </p:spPr>
      </p:pic>
      <p:pic>
        <p:nvPicPr>
          <p:cNvPr id="14" name="Afbeelding 13">
            <a:extLst>
              <a:ext uri="{FF2B5EF4-FFF2-40B4-BE49-F238E27FC236}">
                <a16:creationId xmlns:a16="http://schemas.microsoft.com/office/drawing/2014/main" id="{F2F86292-9BFE-4964-BC9D-7A338E5D2252}"/>
              </a:ext>
            </a:extLst>
          </p:cNvPr>
          <p:cNvPicPr>
            <a:picLocks noChangeAspect="1"/>
          </p:cNvPicPr>
          <p:nvPr/>
        </p:nvPicPr>
        <p:blipFill>
          <a:blip r:embed="rId4"/>
          <a:stretch>
            <a:fillRect/>
          </a:stretch>
        </p:blipFill>
        <p:spPr>
          <a:xfrm>
            <a:off x="5756122" y="2905619"/>
            <a:ext cx="5295238" cy="3952381"/>
          </a:xfrm>
          <a:prstGeom prst="rect">
            <a:avLst/>
          </a:prstGeom>
        </p:spPr>
      </p:pic>
      <p:pic>
        <p:nvPicPr>
          <p:cNvPr id="7" name="Afbeelding 6">
            <a:extLst>
              <a:ext uri="{FF2B5EF4-FFF2-40B4-BE49-F238E27FC236}">
                <a16:creationId xmlns:a16="http://schemas.microsoft.com/office/drawing/2014/main" id="{A2FD4214-E352-4D30-9F87-77FB49857354}"/>
              </a:ext>
            </a:extLst>
          </p:cNvPr>
          <p:cNvPicPr>
            <a:picLocks noChangeAspect="1"/>
          </p:cNvPicPr>
          <p:nvPr/>
        </p:nvPicPr>
        <p:blipFill>
          <a:blip r:embed="rId5"/>
          <a:stretch>
            <a:fillRect/>
          </a:stretch>
        </p:blipFill>
        <p:spPr>
          <a:xfrm>
            <a:off x="3005794" y="2589131"/>
            <a:ext cx="4790476" cy="219048"/>
          </a:xfrm>
          <a:prstGeom prst="rect">
            <a:avLst/>
          </a:prstGeom>
        </p:spPr>
      </p:pic>
      <p:cxnSp>
        <p:nvCxnSpPr>
          <p:cNvPr id="6" name="Rechte verbindingslijn met pijl 5">
            <a:extLst>
              <a:ext uri="{FF2B5EF4-FFF2-40B4-BE49-F238E27FC236}">
                <a16:creationId xmlns:a16="http://schemas.microsoft.com/office/drawing/2014/main" id="{7A34DD92-5DA7-4BC5-970A-ECD366E60A15}"/>
              </a:ext>
            </a:extLst>
          </p:cNvPr>
          <p:cNvCxnSpPr>
            <a:cxnSpLocks/>
          </p:cNvCxnSpPr>
          <p:nvPr/>
        </p:nvCxnSpPr>
        <p:spPr>
          <a:xfrm>
            <a:off x="3941380" y="2698655"/>
            <a:ext cx="3300248" cy="3336896"/>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 name="Rechte verbindingslijn met pijl 8">
            <a:extLst>
              <a:ext uri="{FF2B5EF4-FFF2-40B4-BE49-F238E27FC236}">
                <a16:creationId xmlns:a16="http://schemas.microsoft.com/office/drawing/2014/main" id="{99B0E696-283D-427D-B67A-10F14F2134D0}"/>
              </a:ext>
            </a:extLst>
          </p:cNvPr>
          <p:cNvCxnSpPr>
            <a:cxnSpLocks/>
          </p:cNvCxnSpPr>
          <p:nvPr/>
        </p:nvCxnSpPr>
        <p:spPr>
          <a:xfrm>
            <a:off x="2439883" y="2451440"/>
            <a:ext cx="752723" cy="250677"/>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12" name="Ovaal 11">
            <a:extLst>
              <a:ext uri="{FF2B5EF4-FFF2-40B4-BE49-F238E27FC236}">
                <a16:creationId xmlns:a16="http://schemas.microsoft.com/office/drawing/2014/main" id="{EA4D5174-B4AC-4C26-8179-E38EDBA4DE79}"/>
              </a:ext>
            </a:extLst>
          </p:cNvPr>
          <p:cNvSpPr/>
          <p:nvPr/>
        </p:nvSpPr>
        <p:spPr>
          <a:xfrm>
            <a:off x="7071593" y="5914141"/>
            <a:ext cx="2664296" cy="792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0FAE952A-13E6-43D1-8A46-E3DF81CD5855}"/>
              </a:ext>
            </a:extLst>
          </p:cNvPr>
          <p:cNvSpPr txBox="1"/>
          <p:nvPr/>
        </p:nvSpPr>
        <p:spPr>
          <a:xfrm>
            <a:off x="9056370" y="5219090"/>
            <a:ext cx="3185487" cy="646331"/>
          </a:xfrm>
          <a:prstGeom prst="rect">
            <a:avLst/>
          </a:prstGeom>
          <a:noFill/>
        </p:spPr>
        <p:txBody>
          <a:bodyPr wrap="none" rtlCol="0">
            <a:spAutoFit/>
          </a:bodyPr>
          <a:lstStyle/>
          <a:p>
            <a:r>
              <a:rPr lang="en-GB" dirty="0">
                <a:solidFill>
                  <a:srgbClr val="FF0000"/>
                </a:solidFill>
                <a:latin typeface="Arial"/>
              </a:rPr>
              <a:t>The first page of a website is </a:t>
            </a:r>
          </a:p>
          <a:p>
            <a:r>
              <a:rPr lang="en-GB" dirty="0">
                <a:solidFill>
                  <a:srgbClr val="FF0000"/>
                </a:solidFill>
                <a:latin typeface="Arial"/>
              </a:rPr>
              <a:t>always called </a:t>
            </a:r>
            <a:r>
              <a:rPr lang="en-GB" u="sng" dirty="0">
                <a:solidFill>
                  <a:srgbClr val="FF0000"/>
                </a:solidFill>
                <a:latin typeface="Arial"/>
              </a:rPr>
              <a:t>index.html</a:t>
            </a:r>
          </a:p>
        </p:txBody>
      </p:sp>
      <p:sp>
        <p:nvSpPr>
          <p:cNvPr id="16" name="Tijdelijke aanduiding voor dianummer 2">
            <a:extLst>
              <a:ext uri="{FF2B5EF4-FFF2-40B4-BE49-F238E27FC236}">
                <a16:creationId xmlns:a16="http://schemas.microsoft.com/office/drawing/2014/main" id="{40AC356F-4CB5-416B-A854-AC3988CD83F2}"/>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15</a:t>
            </a:fld>
            <a:endParaRPr lang="en-US" dirty="0">
              <a:solidFill>
                <a:srgbClr val="0066B3"/>
              </a:solidFill>
              <a:latin typeface="Arial"/>
            </a:endParaRPr>
          </a:p>
        </p:txBody>
      </p:sp>
      <p:sp>
        <p:nvSpPr>
          <p:cNvPr id="11" name="Title 4">
            <a:extLst>
              <a:ext uri="{FF2B5EF4-FFF2-40B4-BE49-F238E27FC236}">
                <a16:creationId xmlns:a16="http://schemas.microsoft.com/office/drawing/2014/main" id="{310A90D9-8D33-47A8-82DE-DFFEA0A450C1}"/>
              </a:ext>
            </a:extLst>
          </p:cNvPr>
          <p:cNvSpPr txBox="1">
            <a:spLocks/>
          </p:cNvSpPr>
          <p:nvPr/>
        </p:nvSpPr>
        <p:spPr>
          <a:xfrm>
            <a:off x="1175004" y="11241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Our first webpage</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183697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80770" y="92432"/>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Drag and drop your file on any internet browser</a:t>
            </a:r>
            <a:endParaRPr lang="en-GB" sz="3600" dirty="0">
              <a:solidFill>
                <a:schemeClr val="bg1"/>
              </a:solidFill>
              <a:latin typeface="Arial Narrow" panose="020B0606020202030204" pitchFamily="34" charset="0"/>
            </a:endParaRPr>
          </a:p>
        </p:txBody>
      </p:sp>
      <p:sp>
        <p:nvSpPr>
          <p:cNvPr id="4" name="Rechthoek 3">
            <a:extLst>
              <a:ext uri="{FF2B5EF4-FFF2-40B4-BE49-F238E27FC236}">
                <a16:creationId xmlns:a16="http://schemas.microsoft.com/office/drawing/2014/main" id="{2DF5AB39-F147-4789-9DA0-637DD716B133}"/>
              </a:ext>
            </a:extLst>
          </p:cNvPr>
          <p:cNvSpPr/>
          <p:nvPr/>
        </p:nvSpPr>
        <p:spPr>
          <a:xfrm>
            <a:off x="3384331" y="2659117"/>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1" name="Tijdelijke aanduiding voor dianummer 2">
            <a:extLst>
              <a:ext uri="{FF2B5EF4-FFF2-40B4-BE49-F238E27FC236}">
                <a16:creationId xmlns:a16="http://schemas.microsoft.com/office/drawing/2014/main" id="{4593021C-F389-4840-A187-B0C9A2CAEDE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16</a:t>
            </a:fld>
            <a:endParaRPr lang="en-US" dirty="0">
              <a:solidFill>
                <a:srgbClr val="0066B3"/>
              </a:solidFill>
              <a:latin typeface="Arial"/>
            </a:endParaRPr>
          </a:p>
        </p:txBody>
      </p:sp>
      <p:pic>
        <p:nvPicPr>
          <p:cNvPr id="18434" name="Picture 2" descr="Afbeeldingsresultaat voor webbrowser logo">
            <a:extLst>
              <a:ext uri="{FF2B5EF4-FFF2-40B4-BE49-F238E27FC236}">
                <a16:creationId xmlns:a16="http://schemas.microsoft.com/office/drawing/2014/main" id="{ADA98459-E819-4B6C-ADA1-328EC1425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995" y="2543502"/>
            <a:ext cx="10523485" cy="210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94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65479" y="11241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Result : our first webpage</a:t>
            </a:r>
            <a:endParaRPr lang="en-GB" sz="3600" dirty="0">
              <a:solidFill>
                <a:schemeClr val="bg1"/>
              </a:solidFill>
              <a:latin typeface="Arial Narrow" panose="020B0606020202030204" pitchFamily="34" charset="0"/>
            </a:endParaRPr>
          </a:p>
        </p:txBody>
      </p:sp>
      <p:pic>
        <p:nvPicPr>
          <p:cNvPr id="3" name="Afbeelding 2">
            <a:extLst>
              <a:ext uri="{FF2B5EF4-FFF2-40B4-BE49-F238E27FC236}">
                <a16:creationId xmlns:a16="http://schemas.microsoft.com/office/drawing/2014/main" id="{42A2BBFF-8A36-46A9-B231-EBC280A71588}"/>
              </a:ext>
            </a:extLst>
          </p:cNvPr>
          <p:cNvPicPr>
            <a:picLocks noChangeAspect="1"/>
          </p:cNvPicPr>
          <p:nvPr/>
        </p:nvPicPr>
        <p:blipFill>
          <a:blip r:embed="rId4"/>
          <a:stretch>
            <a:fillRect/>
          </a:stretch>
        </p:blipFill>
        <p:spPr>
          <a:xfrm>
            <a:off x="2400762" y="1522780"/>
            <a:ext cx="7390476" cy="4123809"/>
          </a:xfrm>
          <a:prstGeom prst="rect">
            <a:avLst/>
          </a:prstGeom>
        </p:spPr>
      </p:pic>
      <p:sp>
        <p:nvSpPr>
          <p:cNvPr id="4" name="Rechthoek 3">
            <a:extLst>
              <a:ext uri="{FF2B5EF4-FFF2-40B4-BE49-F238E27FC236}">
                <a16:creationId xmlns:a16="http://schemas.microsoft.com/office/drawing/2014/main" id="{2DF5AB39-F147-4789-9DA0-637DD716B133}"/>
              </a:ext>
            </a:extLst>
          </p:cNvPr>
          <p:cNvSpPr/>
          <p:nvPr/>
        </p:nvSpPr>
        <p:spPr>
          <a:xfrm>
            <a:off x="3384331" y="2068567"/>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1" name="Tijdelijke aanduiding voor dianummer 2">
            <a:extLst>
              <a:ext uri="{FF2B5EF4-FFF2-40B4-BE49-F238E27FC236}">
                <a16:creationId xmlns:a16="http://schemas.microsoft.com/office/drawing/2014/main" id="{4593021C-F389-4840-A187-B0C9A2CAEDE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17</a:t>
            </a:fld>
            <a:endParaRPr lang="en-US" dirty="0">
              <a:solidFill>
                <a:srgbClr val="0066B3"/>
              </a:solidFill>
              <a:latin typeface="Arial"/>
            </a:endParaRPr>
          </a:p>
        </p:txBody>
      </p:sp>
      <p:pic>
        <p:nvPicPr>
          <p:cNvPr id="7" name="Picture 2" descr="White Paper With Yeah Signage">
            <a:extLst>
              <a:ext uri="{FF2B5EF4-FFF2-40B4-BE49-F238E27FC236}">
                <a16:creationId xmlns:a16="http://schemas.microsoft.com/office/drawing/2014/main" id="{F5BF56BC-A541-4998-A199-C54F400C8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5330" y="2834297"/>
            <a:ext cx="4394916" cy="2931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49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203579" y="11430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Assignment lecture 1.1</a:t>
            </a:r>
            <a:endParaRPr lang="en-GB" sz="3600" dirty="0">
              <a:solidFill>
                <a:schemeClr val="bg1"/>
              </a:solidFill>
              <a:latin typeface="Arial Narrow" panose="020B0606020202030204" pitchFamily="34" charset="0"/>
            </a:endParaRPr>
          </a:p>
        </p:txBody>
      </p:sp>
      <p:sp>
        <p:nvSpPr>
          <p:cNvPr id="4" name="Rechthoek 3">
            <a:extLst>
              <a:ext uri="{FF2B5EF4-FFF2-40B4-BE49-F238E27FC236}">
                <a16:creationId xmlns:a16="http://schemas.microsoft.com/office/drawing/2014/main" id="{2DF5AB39-F147-4789-9DA0-637DD716B133}"/>
              </a:ext>
            </a:extLst>
          </p:cNvPr>
          <p:cNvSpPr/>
          <p:nvPr/>
        </p:nvSpPr>
        <p:spPr>
          <a:xfrm>
            <a:off x="3332960" y="2679665"/>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1" name="Tijdelijke aanduiding voor dianummer 2">
            <a:extLst>
              <a:ext uri="{FF2B5EF4-FFF2-40B4-BE49-F238E27FC236}">
                <a16:creationId xmlns:a16="http://schemas.microsoft.com/office/drawing/2014/main" id="{4593021C-F389-4840-A187-B0C9A2CAEDE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18</a:t>
            </a:fld>
            <a:endParaRPr lang="en-US" dirty="0">
              <a:solidFill>
                <a:srgbClr val="0066B3"/>
              </a:solidFill>
              <a:latin typeface="Arial"/>
            </a:endParaRPr>
          </a:p>
        </p:txBody>
      </p:sp>
      <p:sp>
        <p:nvSpPr>
          <p:cNvPr id="7" name="Title 4">
            <a:extLst>
              <a:ext uri="{FF2B5EF4-FFF2-40B4-BE49-F238E27FC236}">
                <a16:creationId xmlns:a16="http://schemas.microsoft.com/office/drawing/2014/main" id="{CFEB5A1B-F4B6-4884-8F0D-B04077ADA2A7}"/>
              </a:ext>
            </a:extLst>
          </p:cNvPr>
          <p:cNvSpPr txBox="1">
            <a:spLocks/>
          </p:cNvSpPr>
          <p:nvPr/>
        </p:nvSpPr>
        <p:spPr>
          <a:xfrm>
            <a:off x="2318181" y="1776797"/>
            <a:ext cx="9363535" cy="4223311"/>
          </a:xfrm>
          <a:prstGeom prst="rect">
            <a:avLst/>
          </a:prstGeom>
        </p:spPr>
        <p:txBody>
          <a:bodyPr vert="horz" lIns="91440" tIns="45720" rIns="91440" bIns="45720" rtlCol="0" anchor="t">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70000"/>
              </a:lnSpc>
              <a:buFont typeface="Arial" panose="020B0604020202020204" pitchFamily="34" charset="0"/>
              <a:buChar char="•"/>
            </a:pPr>
            <a:r>
              <a:rPr lang="en-US" sz="3400" dirty="0">
                <a:latin typeface="Arial Narrow" panose="020B0606020202030204" pitchFamily="34" charset="0"/>
              </a:rPr>
              <a:t>Download and install “Notepad ++” on a computer.</a:t>
            </a:r>
          </a:p>
          <a:p>
            <a:pPr marL="571500" indent="-571500" algn="l">
              <a:lnSpc>
                <a:spcPct val="170000"/>
              </a:lnSpc>
              <a:buFont typeface="Arial" panose="020B0604020202020204" pitchFamily="34" charset="0"/>
              <a:buChar char="•"/>
            </a:pPr>
            <a:r>
              <a:rPr lang="en-US" sz="3400" dirty="0">
                <a:latin typeface="Arial Narrow" panose="020B0606020202030204" pitchFamily="34" charset="0"/>
              </a:rPr>
              <a:t>Create a file with “File” -&gt; “New” </a:t>
            </a:r>
          </a:p>
          <a:p>
            <a:pPr marL="571500" indent="-571500" algn="l">
              <a:lnSpc>
                <a:spcPct val="170000"/>
              </a:lnSpc>
              <a:buFont typeface="Arial" panose="020B0604020202020204" pitchFamily="34" charset="0"/>
              <a:buChar char="•"/>
            </a:pPr>
            <a:r>
              <a:rPr lang="en-US" sz="3400" dirty="0">
                <a:latin typeface="Arial Narrow" panose="020B0606020202030204" pitchFamily="34" charset="0"/>
              </a:rPr>
              <a:t>Write a nice text for your first webpage </a:t>
            </a:r>
          </a:p>
          <a:p>
            <a:pPr marL="571500" indent="-571500" algn="l">
              <a:lnSpc>
                <a:spcPct val="170000"/>
              </a:lnSpc>
              <a:buFont typeface="Arial" panose="020B0604020202020204" pitchFamily="34" charset="0"/>
              <a:buChar char="•"/>
            </a:pPr>
            <a:r>
              <a:rPr lang="en-US" sz="3400" dirty="0">
                <a:latin typeface="Arial Narrow" panose="020B0606020202030204" pitchFamily="34" charset="0"/>
              </a:rPr>
              <a:t>Save this file with “File” -&gt; “Save as” on your “desktop” as “index.html”</a:t>
            </a:r>
          </a:p>
          <a:p>
            <a:pPr marL="571500" indent="-571500" algn="l">
              <a:lnSpc>
                <a:spcPct val="170000"/>
              </a:lnSpc>
              <a:buFont typeface="Arial" panose="020B0604020202020204" pitchFamily="34" charset="0"/>
              <a:buChar char="•"/>
            </a:pPr>
            <a:r>
              <a:rPr lang="en-US" sz="3400" dirty="0">
                <a:latin typeface="Arial Narrow" panose="020B0606020202030204" pitchFamily="34" charset="0"/>
              </a:rPr>
              <a:t>Drag and drop the file to any web browser.</a:t>
            </a:r>
          </a:p>
          <a:p>
            <a:pPr algn="l"/>
            <a:endParaRPr lang="en-US" sz="3600" dirty="0">
              <a:solidFill>
                <a:srgbClr val="0070C0"/>
              </a:solidFill>
              <a:latin typeface="Arial Narrow" panose="020B0606020202030204" pitchFamily="34" charset="0"/>
            </a:endParaRPr>
          </a:p>
          <a:p>
            <a:pPr algn="l"/>
            <a:endParaRPr lang="en-US" sz="3600" dirty="0">
              <a:solidFill>
                <a:srgbClr val="0070C0"/>
              </a:solidFill>
              <a:latin typeface="Arial Narrow" panose="020B0606020202030204" pitchFamily="34" charset="0"/>
            </a:endParaRPr>
          </a:p>
          <a:p>
            <a:pPr algn="l"/>
            <a:endParaRPr lang="en-US" sz="3600" dirty="0">
              <a:solidFill>
                <a:srgbClr val="0070C0"/>
              </a:solidFill>
              <a:latin typeface="Arial Narrow" panose="020B0606020202030204" pitchFamily="34" charset="0"/>
            </a:endParaRPr>
          </a:p>
          <a:p>
            <a:pPr algn="l"/>
            <a:endParaRPr lang="en-GB" sz="3600" dirty="0">
              <a:solidFill>
                <a:srgbClr val="0070C0"/>
              </a:solidFill>
              <a:latin typeface="Arial Narrow" panose="020B0606020202030204" pitchFamily="34" charset="0"/>
            </a:endParaRPr>
          </a:p>
        </p:txBody>
      </p:sp>
      <p:pic>
        <p:nvPicPr>
          <p:cNvPr id="30722" name="Picture 2" descr="Under Construction Signage on Laptop Keyboard">
            <a:extLst>
              <a:ext uri="{FF2B5EF4-FFF2-40B4-BE49-F238E27FC236}">
                <a16:creationId xmlns:a16="http://schemas.microsoft.com/office/drawing/2014/main" id="{ED0B053B-D139-4257-BC9A-3B25A2289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hulterbulter.files.wordpress.com/2011/04/running-symbol.png">
            <a:extLst>
              <a:ext uri="{FF2B5EF4-FFF2-40B4-BE49-F238E27FC236}">
                <a16:creationId xmlns:a16="http://schemas.microsoft.com/office/drawing/2014/main" id="{12B26C47-3CC8-463E-B383-727B2F03BB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51" y="1002758"/>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
            <a:extLst>
              <a:ext uri="{FF2B5EF4-FFF2-40B4-BE49-F238E27FC236}">
                <a16:creationId xmlns:a16="http://schemas.microsoft.com/office/drawing/2014/main" id="{05D2A1DD-CF88-43DD-ADA1-57CC38803080}"/>
              </a:ext>
            </a:extLst>
          </p:cNvPr>
          <p:cNvSpPr txBox="1">
            <a:spLocks/>
          </p:cNvSpPr>
          <p:nvPr/>
        </p:nvSpPr>
        <p:spPr>
          <a:xfrm>
            <a:off x="563451" y="1817802"/>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15 min</a:t>
            </a:r>
          </a:p>
        </p:txBody>
      </p:sp>
    </p:spTree>
    <p:extLst>
      <p:ext uri="{BB962C8B-B14F-4D97-AF65-F5344CB8AC3E}">
        <p14:creationId xmlns:p14="http://schemas.microsoft.com/office/powerpoint/2010/main" val="4188712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Afbeelding 15">
            <a:extLst>
              <a:ext uri="{FF2B5EF4-FFF2-40B4-BE49-F238E27FC236}">
                <a16:creationId xmlns:a16="http://schemas.microsoft.com/office/drawing/2014/main" id="{5F65A6B4-EDFB-497A-B4D5-800C13920C53}"/>
              </a:ext>
            </a:extLst>
          </p:cNvPr>
          <p:cNvPicPr>
            <a:picLocks noChangeAspect="1"/>
          </p:cNvPicPr>
          <p:nvPr/>
        </p:nvPicPr>
        <p:blipFill>
          <a:blip r:embed="rId4"/>
          <a:stretch>
            <a:fillRect/>
          </a:stretch>
        </p:blipFill>
        <p:spPr>
          <a:xfrm>
            <a:off x="2400762" y="2123975"/>
            <a:ext cx="7390476" cy="4123809"/>
          </a:xfrm>
          <a:prstGeom prst="rect">
            <a:avLst/>
          </a:prstGeom>
        </p:spPr>
      </p:pic>
      <p:pic>
        <p:nvPicPr>
          <p:cNvPr id="15" name="Picture 2" descr="Five Bulb Lights">
            <a:extLst>
              <a:ext uri="{FF2B5EF4-FFF2-40B4-BE49-F238E27FC236}">
                <a16:creationId xmlns:a16="http://schemas.microsoft.com/office/drawing/2014/main" id="{03B64B73-81E7-4E66-BB89-F638E277D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730" y="3577248"/>
            <a:ext cx="4394917" cy="29315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GB" sz="3600" dirty="0">
              <a:solidFill>
                <a:srgbClr val="0070C0"/>
              </a:solidFill>
              <a:latin typeface="Arial Narrow" panose="020B0606020202030204" pitchFamily="34" charset="0"/>
            </a:endParaRPr>
          </a:p>
        </p:txBody>
      </p:sp>
      <p:sp>
        <p:nvSpPr>
          <p:cNvPr id="2" name="Rechthoek 1">
            <a:extLst>
              <a:ext uri="{FF2B5EF4-FFF2-40B4-BE49-F238E27FC236}">
                <a16:creationId xmlns:a16="http://schemas.microsoft.com/office/drawing/2014/main" id="{EFEFDD71-38E5-4C91-A5F7-4813159146F7}"/>
              </a:ext>
            </a:extLst>
          </p:cNvPr>
          <p:cNvSpPr/>
          <p:nvPr/>
        </p:nvSpPr>
        <p:spPr>
          <a:xfrm>
            <a:off x="2476123" y="3289941"/>
            <a:ext cx="893379" cy="304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 name="Pijl: links 3">
            <a:extLst>
              <a:ext uri="{FF2B5EF4-FFF2-40B4-BE49-F238E27FC236}">
                <a16:creationId xmlns:a16="http://schemas.microsoft.com/office/drawing/2014/main" id="{1D2CB2F8-6E86-4362-B3C1-5358453E1E05}"/>
              </a:ext>
            </a:extLst>
          </p:cNvPr>
          <p:cNvSpPr/>
          <p:nvPr/>
        </p:nvSpPr>
        <p:spPr>
          <a:xfrm rot="1718312">
            <a:off x="2903603" y="3565633"/>
            <a:ext cx="1776248" cy="9012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hthoek 5">
            <a:extLst>
              <a:ext uri="{FF2B5EF4-FFF2-40B4-BE49-F238E27FC236}">
                <a16:creationId xmlns:a16="http://schemas.microsoft.com/office/drawing/2014/main" id="{D85F93D4-94EA-4B8A-9BDF-8802D15756E8}"/>
              </a:ext>
            </a:extLst>
          </p:cNvPr>
          <p:cNvSpPr/>
          <p:nvPr/>
        </p:nvSpPr>
        <p:spPr>
          <a:xfrm>
            <a:off x="4640302" y="4052599"/>
            <a:ext cx="1290232" cy="1569660"/>
          </a:xfrm>
          <a:prstGeom prst="rect">
            <a:avLst/>
          </a:prstGeom>
        </p:spPr>
        <p:txBody>
          <a:bodyPr wrap="square">
            <a:spAutoFit/>
          </a:bodyPr>
          <a:lstStyle/>
          <a:p>
            <a:r>
              <a:rPr lang="en-US" sz="9600" dirty="0">
                <a:solidFill>
                  <a:srgbClr val="0070C0"/>
                </a:solidFill>
                <a:latin typeface="Arial Narrow" panose="020B0606020202030204" pitchFamily="34" charset="0"/>
              </a:rPr>
              <a:t>?</a:t>
            </a:r>
            <a:endParaRPr lang="en-GB" sz="9600" dirty="0"/>
          </a:p>
        </p:txBody>
      </p:sp>
      <p:pic>
        <p:nvPicPr>
          <p:cNvPr id="7" name="Afbeelding 6">
            <a:extLst>
              <a:ext uri="{FF2B5EF4-FFF2-40B4-BE49-F238E27FC236}">
                <a16:creationId xmlns:a16="http://schemas.microsoft.com/office/drawing/2014/main" id="{64563796-2775-4A95-9CC4-953112F75488}"/>
              </a:ext>
            </a:extLst>
          </p:cNvPr>
          <p:cNvPicPr>
            <a:picLocks noChangeAspect="1"/>
          </p:cNvPicPr>
          <p:nvPr/>
        </p:nvPicPr>
        <p:blipFill>
          <a:blip r:embed="rId6"/>
          <a:stretch>
            <a:fillRect/>
          </a:stretch>
        </p:blipFill>
        <p:spPr>
          <a:xfrm>
            <a:off x="3363310" y="2661381"/>
            <a:ext cx="2883658" cy="170703"/>
          </a:xfrm>
          <a:prstGeom prst="rect">
            <a:avLst/>
          </a:prstGeom>
        </p:spPr>
      </p:pic>
      <p:sp>
        <p:nvSpPr>
          <p:cNvPr id="13" name="Tijdelijke aanduiding voor dianummer 2">
            <a:extLst>
              <a:ext uri="{FF2B5EF4-FFF2-40B4-BE49-F238E27FC236}">
                <a16:creationId xmlns:a16="http://schemas.microsoft.com/office/drawing/2014/main" id="{91C64732-3A45-49ED-AFEE-372168B0D96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19</a:t>
            </a:fld>
            <a:endParaRPr lang="en-US" dirty="0">
              <a:solidFill>
                <a:srgbClr val="0066B3"/>
              </a:solidFill>
              <a:latin typeface="Arial"/>
            </a:endParaRPr>
          </a:p>
        </p:txBody>
      </p:sp>
      <p:pic>
        <p:nvPicPr>
          <p:cNvPr id="14" name="Picture 2" descr="?, ask, blackboard">
            <a:extLst>
              <a:ext uri="{FF2B5EF4-FFF2-40B4-BE49-F238E27FC236}">
                <a16:creationId xmlns:a16="http://schemas.microsoft.com/office/drawing/2014/main" id="{DD23D86D-B1A0-4881-8CAF-5BB447722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81393" y="0"/>
            <a:ext cx="1510607" cy="9038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candle, creepy, dark">
            <a:extLst>
              <a:ext uri="{FF2B5EF4-FFF2-40B4-BE49-F238E27FC236}">
                <a16:creationId xmlns:a16="http://schemas.microsoft.com/office/drawing/2014/main" id="{62AF71D4-1BA2-47FC-B168-A8AA056616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5330" y="3424848"/>
            <a:ext cx="4394917" cy="293150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4">
            <a:extLst>
              <a:ext uri="{FF2B5EF4-FFF2-40B4-BE49-F238E27FC236}">
                <a16:creationId xmlns:a16="http://schemas.microsoft.com/office/drawing/2014/main" id="{C4C11F92-671C-48A3-A879-B371E8263AFF}"/>
              </a:ext>
            </a:extLst>
          </p:cNvPr>
          <p:cNvSpPr txBox="1">
            <a:spLocks/>
          </p:cNvSpPr>
          <p:nvPr/>
        </p:nvSpPr>
        <p:spPr>
          <a:xfrm>
            <a:off x="1175004" y="11241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Power failure?</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147578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4BFAE76-DF73-4C4B-AEA1-062008CC4D3A}"/>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a:t>
            </a:fld>
            <a:endParaRPr lang="en-US" dirty="0">
              <a:solidFill>
                <a:srgbClr val="0066B3"/>
              </a:solidFill>
              <a:latin typeface="Arial"/>
            </a:endParaRPr>
          </a:p>
        </p:txBody>
      </p:sp>
      <p:sp>
        <p:nvSpPr>
          <p:cNvPr id="4" name="Rechthoek 3">
            <a:extLst>
              <a:ext uri="{FF2B5EF4-FFF2-40B4-BE49-F238E27FC236}">
                <a16:creationId xmlns:a16="http://schemas.microsoft.com/office/drawing/2014/main" id="{648AC291-E117-4E6E-A6FC-981EF1CEF4B0}"/>
              </a:ext>
            </a:extLst>
          </p:cNvPr>
          <p:cNvSpPr/>
          <p:nvPr/>
        </p:nvSpPr>
        <p:spPr>
          <a:xfrm>
            <a:off x="2516229" y="1932353"/>
            <a:ext cx="6096000" cy="3170099"/>
          </a:xfrm>
          <a:prstGeom prst="rect">
            <a:avLst/>
          </a:prstGeom>
        </p:spPr>
        <p:txBody>
          <a:bodyPr>
            <a:spAutoFit/>
          </a:bodyPr>
          <a:lstStyle/>
          <a:p>
            <a:pPr marL="342900" indent="-342900">
              <a:buFont typeface="Arial" panose="020B0604020202020204" pitchFamily="34" charset="0"/>
              <a:buChar char="•"/>
            </a:pPr>
            <a:r>
              <a:rPr lang="en-US" sz="2000" dirty="0"/>
              <a:t>Introduction </a:t>
            </a:r>
            <a:r>
              <a:rPr lang="en-US" sz="2000"/>
              <a:t>and background teacher.</a:t>
            </a:r>
            <a:endParaRPr lang="en-US" sz="2000" dirty="0"/>
          </a:p>
          <a:p>
            <a:pPr marL="342900" indent="-342900">
              <a:buFont typeface="Arial" panose="020B0604020202020204" pitchFamily="34" charset="0"/>
              <a:buChar char="•"/>
            </a:pPr>
            <a:r>
              <a:rPr lang="en-US" sz="2000" dirty="0"/>
              <a:t>What to expect from this course</a:t>
            </a:r>
          </a:p>
          <a:p>
            <a:pPr marL="342900" indent="-342900">
              <a:buFont typeface="Arial" panose="020B0604020202020204" pitchFamily="34" charset="0"/>
              <a:buChar char="•"/>
            </a:pPr>
            <a:r>
              <a:rPr lang="en-US" sz="2000" dirty="0"/>
              <a:t>Eur 32.400 </a:t>
            </a:r>
          </a:p>
          <a:p>
            <a:pPr marL="342900" indent="-342900">
              <a:buFont typeface="Arial" panose="020B0604020202020204" pitchFamily="34" charset="0"/>
              <a:buChar char="•"/>
            </a:pPr>
            <a:r>
              <a:rPr lang="en-US" sz="2000" dirty="0" err="1"/>
              <a:t>Webmarkup</a:t>
            </a:r>
            <a:r>
              <a:rPr lang="en-US" sz="2000" dirty="0"/>
              <a:t> is logic</a:t>
            </a:r>
          </a:p>
          <a:p>
            <a:pPr marL="342900" indent="-342900">
              <a:buFont typeface="Arial" panose="020B0604020202020204" pitchFamily="34" charset="0"/>
              <a:buChar char="•"/>
            </a:pPr>
            <a:r>
              <a:rPr lang="en-US" sz="2000" dirty="0"/>
              <a:t>Notepad ++</a:t>
            </a:r>
          </a:p>
          <a:p>
            <a:pPr marL="342900" indent="-342900">
              <a:buFont typeface="Arial" panose="020B0604020202020204" pitchFamily="34" charset="0"/>
              <a:buChar char="•"/>
            </a:pPr>
            <a:r>
              <a:rPr lang="en-US" sz="2000" dirty="0"/>
              <a:t>Web browsers</a:t>
            </a:r>
          </a:p>
          <a:p>
            <a:pPr marL="342900" indent="-342900">
              <a:buFont typeface="Arial" panose="020B0604020202020204" pitchFamily="34" charset="0"/>
              <a:buChar char="•"/>
            </a:pPr>
            <a:r>
              <a:rPr lang="en-US" sz="2000" dirty="0" err="1"/>
              <a:t>Github</a:t>
            </a:r>
            <a:endParaRPr lang="en-US" sz="2000" dirty="0"/>
          </a:p>
          <a:p>
            <a:pPr marL="342900" indent="-342900">
              <a:buFont typeface="Arial" panose="020B0604020202020204" pitchFamily="34" charset="0"/>
              <a:buChar char="•"/>
            </a:pPr>
            <a:r>
              <a:rPr lang="en-US" sz="2000" dirty="0"/>
              <a:t>SAAS, PAAS &amp; NAS</a:t>
            </a:r>
          </a:p>
          <a:p>
            <a:pPr marL="342900" indent="-342900">
              <a:buFont typeface="Arial" panose="020B0604020202020204" pitchFamily="34" charset="0"/>
              <a:buChar char="•"/>
            </a:pPr>
            <a:r>
              <a:rPr lang="en-US" sz="2000" dirty="0" err="1"/>
              <a:t>Filezilla</a:t>
            </a:r>
            <a:endParaRPr lang="en-US" sz="2000" dirty="0"/>
          </a:p>
          <a:p>
            <a:pPr marL="342900" indent="-342900">
              <a:buFont typeface="Arial" panose="020B0604020202020204" pitchFamily="34" charset="0"/>
              <a:buChar char="•"/>
            </a:pPr>
            <a:r>
              <a:rPr lang="en-US" sz="2000" dirty="0"/>
              <a:t>Resources on internet</a:t>
            </a:r>
            <a:endParaRPr lang="en-GB" sz="2000" dirty="0"/>
          </a:p>
        </p:txBody>
      </p:sp>
      <p:pic>
        <p:nvPicPr>
          <p:cNvPr id="6" name="Picture 2" descr="Light Trails on Highway at Night">
            <a:extLst>
              <a:ext uri="{FF2B5EF4-FFF2-40B4-BE49-F238E27FC236}">
                <a16:creationId xmlns:a16="http://schemas.microsoft.com/office/drawing/2014/main" id="{51CD224B-0941-4497-9ED6-C3684AC85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640" y="0"/>
            <a:ext cx="1460360" cy="88333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501CDC9C-BF62-4CDF-BE9D-34034EF09EED}"/>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Agenda</a:t>
            </a:r>
            <a:endParaRPr lang="en-US" sz="3600" dirty="0">
              <a:solidFill>
                <a:schemeClr val="bg1"/>
              </a:solidFill>
            </a:endParaRPr>
          </a:p>
        </p:txBody>
      </p:sp>
    </p:spTree>
    <p:extLst>
      <p:ext uri="{BB962C8B-B14F-4D97-AF65-F5344CB8AC3E}">
        <p14:creationId xmlns:p14="http://schemas.microsoft.com/office/powerpoint/2010/main" val="148361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tekst 2">
            <a:extLst>
              <a:ext uri="{FF2B5EF4-FFF2-40B4-BE49-F238E27FC236}">
                <a16:creationId xmlns:a16="http://schemas.microsoft.com/office/drawing/2014/main" id="{CD8498ED-628B-4138-A4FB-BB636039552C}"/>
              </a:ext>
            </a:extLst>
          </p:cNvPr>
          <p:cNvSpPr txBox="1">
            <a:spLocks/>
          </p:cNvSpPr>
          <p:nvPr/>
        </p:nvSpPr>
        <p:spPr bwMode="auto">
          <a:xfrm>
            <a:off x="1218579" y="2030413"/>
            <a:ext cx="9926400" cy="4103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Font typeface="Arial" pitchFamily="105" charset="0"/>
              <a:defRPr sz="2800" b="1" kern="1200">
                <a:solidFill>
                  <a:schemeClr val="bg2"/>
                </a:solidFill>
                <a:latin typeface="Arial (Body)"/>
                <a:ea typeface="ＭＳ Ｐゴシック" pitchFamily="105" charset="-128"/>
                <a:cs typeface="Arial (Body)"/>
              </a:defRPr>
            </a:lvl1pPr>
            <a:lvl2pPr marL="0" indent="-342000" algn="l" defTabSz="457200" rtl="0" fontAlgn="base">
              <a:spcBef>
                <a:spcPts val="400"/>
              </a:spcBef>
              <a:spcAft>
                <a:spcPts val="600"/>
              </a:spcAft>
              <a:buClr>
                <a:schemeClr val="bg2"/>
              </a:buClr>
              <a:buSzPct val="100000"/>
              <a:buFont typeface="+mj-lt"/>
              <a:buAutoNum type="arabicPeriod"/>
              <a:defRPr sz="2000" kern="1200">
                <a:solidFill>
                  <a:schemeClr val="bg1"/>
                </a:solidFill>
                <a:latin typeface="Arial (Body)"/>
                <a:ea typeface="ＭＳ Ｐゴシック" pitchFamily="105" charset="-128"/>
                <a:cs typeface="Arial (Body)"/>
              </a:defRPr>
            </a:lvl2pPr>
            <a:lvl3pPr marL="628650" indent="-269875" algn="l" defTabSz="457200" rtl="0" fontAlgn="base">
              <a:spcBef>
                <a:spcPct val="20000"/>
              </a:spcBef>
              <a:spcAft>
                <a:spcPct val="0"/>
              </a:spcAft>
              <a:buSzPct val="100000"/>
              <a:buFont typeface="Lucida Grande" pitchFamily="105" charset="0"/>
              <a:buChar char="-"/>
              <a:defRPr sz="2400" kern="1200">
                <a:solidFill>
                  <a:schemeClr val="bg1"/>
                </a:solidFill>
                <a:latin typeface="Arial (Body)"/>
                <a:ea typeface="ＭＳ Ｐゴシック" pitchFamily="105" charset="-128"/>
                <a:cs typeface="Arial (Body)"/>
              </a:defRPr>
            </a:lvl3pPr>
            <a:lvl4pPr marL="809625" algn="l" defTabSz="457200" rtl="0" fontAlgn="base">
              <a:spcBef>
                <a:spcPct val="20000"/>
              </a:spcBef>
              <a:spcAft>
                <a:spcPct val="0"/>
              </a:spcAft>
              <a:buSzPct val="100000"/>
              <a:defRPr sz="2000" kern="1200">
                <a:solidFill>
                  <a:schemeClr val="bg1"/>
                </a:solidFill>
                <a:latin typeface="Arial (Body)"/>
                <a:ea typeface="ＭＳ Ｐゴシック" pitchFamily="105" charset="-128"/>
                <a:cs typeface="Arial (Body)"/>
              </a:defRPr>
            </a:lvl4pPr>
            <a:lvl5pPr marL="1079500" algn="l" defTabSz="457200" rtl="0" fontAlgn="base">
              <a:spcBef>
                <a:spcPct val="20000"/>
              </a:spcBef>
              <a:spcAft>
                <a:spcPct val="0"/>
              </a:spcAft>
              <a:buSzPct val="100000"/>
              <a:defRPr sz="1600" kern="1200">
                <a:solidFill>
                  <a:schemeClr val="bg2"/>
                </a:solidFill>
                <a:latin typeface="Arial (Body)"/>
                <a:ea typeface="ＭＳ Ｐゴシック" pitchFamily="105" charset="-128"/>
                <a:cs typeface="Arial (Bod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kumimoji="0" lang="en-GB" b="0" i="0" u="none" strike="noStrike" kern="1200" cap="none" spc="0" normalizeH="0" baseline="0" dirty="0">
                <a:ln>
                  <a:noFill/>
                </a:ln>
                <a:solidFill>
                  <a:schemeClr val="tx1"/>
                </a:solidFill>
                <a:effectLst/>
                <a:uLnTx/>
                <a:uFillTx/>
                <a:latin typeface="Arial (Body)"/>
                <a:ea typeface="ＭＳ Ｐゴシック" pitchFamily="105" charset="-128"/>
              </a:rPr>
              <a:t>What are Source code management programs?</a:t>
            </a:r>
          </a:p>
          <a:p>
            <a:pPr marL="457200" indent="-457200">
              <a:buFont typeface="Arial" panose="020B0604020202020204" pitchFamily="34" charset="0"/>
              <a:buChar char="•"/>
            </a:pPr>
            <a:r>
              <a:rPr kumimoji="0" lang="en-US" b="0" i="0" u="none" strike="noStrike" kern="1200" cap="none" spc="0" normalizeH="0" baseline="0" dirty="0">
                <a:ln>
                  <a:noFill/>
                </a:ln>
                <a:solidFill>
                  <a:schemeClr val="tx1"/>
                </a:solidFill>
                <a:effectLst/>
                <a:uLnTx/>
                <a:uFillTx/>
                <a:latin typeface="Arial (Body)"/>
                <a:ea typeface="ＭＳ Ｐゴシック" pitchFamily="105" charset="-128"/>
              </a:rPr>
              <a:t>Why do I need </a:t>
            </a:r>
            <a:r>
              <a:rPr lang="en-US" b="0" dirty="0">
                <a:solidFill>
                  <a:schemeClr val="tx1"/>
                </a:solidFill>
              </a:rPr>
              <a:t>b</a:t>
            </a:r>
            <a:r>
              <a:rPr kumimoji="0" lang="en-US" b="0" i="0" u="none" strike="noStrike" kern="1200" cap="none" spc="0" normalizeH="0" baseline="0" dirty="0">
                <a:ln>
                  <a:noFill/>
                </a:ln>
                <a:solidFill>
                  <a:schemeClr val="tx1"/>
                </a:solidFill>
                <a:effectLst/>
                <a:uLnTx/>
                <a:uFillTx/>
                <a:latin typeface="Arial (Body)"/>
                <a:ea typeface="ＭＳ Ｐゴシック" pitchFamily="105" charset="-128"/>
              </a:rPr>
              <a:t>ackups?</a:t>
            </a:r>
          </a:p>
          <a:p>
            <a:pPr marL="457200" indent="-457200">
              <a:buFont typeface="Arial" panose="020B0604020202020204" pitchFamily="34" charset="0"/>
              <a:buChar char="•"/>
            </a:pPr>
            <a:r>
              <a:rPr kumimoji="0" lang="en-US" b="0" i="0" u="none" strike="noStrike" kern="1200" cap="none" spc="0" normalizeH="0" baseline="0" dirty="0">
                <a:ln>
                  <a:noFill/>
                </a:ln>
                <a:solidFill>
                  <a:schemeClr val="tx1"/>
                </a:solidFill>
                <a:effectLst/>
                <a:uLnTx/>
                <a:uFillTx/>
                <a:latin typeface="Arial (Body)"/>
                <a:ea typeface="ＭＳ Ｐゴシック" pitchFamily="105" charset="-128"/>
              </a:rPr>
              <a:t>Why do I need a history? </a:t>
            </a:r>
          </a:p>
          <a:p>
            <a:pPr marL="457200" indent="-457200">
              <a:buFont typeface="Arial" panose="020B0604020202020204" pitchFamily="34" charset="0"/>
              <a:buChar char="•"/>
            </a:pPr>
            <a:r>
              <a:rPr lang="en-US" b="0" dirty="0">
                <a:solidFill>
                  <a:schemeClr val="tx1"/>
                </a:solidFill>
              </a:rPr>
              <a:t>Work with other people?</a:t>
            </a:r>
          </a:p>
          <a:p>
            <a:pPr marL="457200" indent="-457200">
              <a:buFont typeface="Arial" panose="020B0604020202020204" pitchFamily="34" charset="0"/>
              <a:buChar char="•"/>
            </a:pPr>
            <a:r>
              <a:rPr kumimoji="0" lang="en-US" b="0" i="0" u="none" strike="noStrike" kern="1200" cap="none" spc="0" normalizeH="0" baseline="0" dirty="0">
                <a:ln>
                  <a:noFill/>
                </a:ln>
                <a:solidFill>
                  <a:srgbClr val="FF0000"/>
                </a:solidFill>
                <a:effectLst/>
                <a:uLnTx/>
                <a:uFillTx/>
                <a:latin typeface="Arial (Body)"/>
                <a:ea typeface="ＭＳ Ｐゴシック" pitchFamily="105" charset="-128"/>
              </a:rPr>
              <a:t>Beware of plagiarism !</a:t>
            </a:r>
          </a:p>
          <a:p>
            <a:pPr marL="457200" indent="-457200">
              <a:buFont typeface="Arial" panose="020B0604020202020204" pitchFamily="34" charset="0"/>
              <a:buChar char="•"/>
            </a:pPr>
            <a:endParaRPr kumimoji="0" lang="en-GB" b="0" i="0" u="none" strike="noStrike" kern="1200" cap="none" spc="0" normalizeH="0" baseline="0" dirty="0">
              <a:ln>
                <a:noFill/>
              </a:ln>
              <a:solidFill>
                <a:srgbClr val="0066B3"/>
              </a:solidFill>
              <a:effectLst/>
              <a:uLnTx/>
              <a:uFillTx/>
              <a:latin typeface="Arial (Body)"/>
              <a:ea typeface="ＭＳ Ｐゴシック" pitchFamily="105" charset="-128"/>
            </a:endParaRPr>
          </a:p>
          <a:p>
            <a:pPr marL="342900" marR="0" lvl="0" indent="-342900" algn="l" defTabSz="457200" rtl="0" eaLnBrk="1" fontAlgn="base" latinLnBrk="0" hangingPunct="1">
              <a:lnSpc>
                <a:spcPct val="100000"/>
              </a:lnSpc>
              <a:spcBef>
                <a:spcPct val="20000"/>
              </a:spcBef>
              <a:spcAft>
                <a:spcPct val="0"/>
              </a:spcAft>
              <a:buClrTx/>
              <a:buSzTx/>
              <a:buFont typeface="Arial" pitchFamily="105" charset="0"/>
              <a:buNone/>
              <a:tabLst/>
              <a:defRPr/>
            </a:pPr>
            <a:endParaRPr kumimoji="0" lang="nl-NL" sz="2800" b="1" i="0" u="none" strike="noStrike" kern="1200" cap="none" spc="0" normalizeH="0" baseline="0" noProof="0" dirty="0">
              <a:ln>
                <a:noFill/>
              </a:ln>
              <a:solidFill>
                <a:srgbClr val="0066B3"/>
              </a:solidFill>
              <a:effectLst/>
              <a:uLnTx/>
              <a:uFillTx/>
              <a:latin typeface="Arial (Body)"/>
              <a:ea typeface="ＭＳ Ｐゴシック" pitchFamily="105" charset="-128"/>
            </a:endParaRPr>
          </a:p>
          <a:p>
            <a:pPr marL="342900" marR="0" lvl="0" indent="-342900" algn="l" defTabSz="457200" rtl="0" eaLnBrk="1" fontAlgn="base" latinLnBrk="0" hangingPunct="1">
              <a:lnSpc>
                <a:spcPct val="100000"/>
              </a:lnSpc>
              <a:spcBef>
                <a:spcPct val="20000"/>
              </a:spcBef>
              <a:spcAft>
                <a:spcPct val="0"/>
              </a:spcAft>
              <a:buClrTx/>
              <a:buSzTx/>
              <a:buFont typeface="Arial" pitchFamily="105" charset="0"/>
              <a:buNone/>
              <a:tabLst/>
              <a:defRPr/>
            </a:pPr>
            <a:endParaRPr kumimoji="0" lang="nl-NL" sz="2800" b="1" i="0" u="none" strike="noStrike" kern="1200" cap="none" spc="0" normalizeH="0" baseline="0" noProof="0" dirty="0">
              <a:ln>
                <a:noFill/>
              </a:ln>
              <a:solidFill>
                <a:srgbClr val="0066B3"/>
              </a:solidFill>
              <a:effectLst/>
              <a:uLnTx/>
              <a:uFillTx/>
              <a:latin typeface="Arial (Body)"/>
              <a:ea typeface="ＭＳ Ｐゴシック" pitchFamily="105" charset="-128"/>
            </a:endParaRPr>
          </a:p>
        </p:txBody>
      </p:sp>
      <p:sp>
        <p:nvSpPr>
          <p:cNvPr id="11" name="Tijdelijke aanduiding voor dianummer 2">
            <a:extLst>
              <a:ext uri="{FF2B5EF4-FFF2-40B4-BE49-F238E27FC236}">
                <a16:creationId xmlns:a16="http://schemas.microsoft.com/office/drawing/2014/main" id="{A1EAA197-D68C-4DB7-BC3E-5F55C7BD0E1E}"/>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20</a:t>
            </a:fld>
            <a:endParaRPr lang="en-US" dirty="0">
              <a:solidFill>
                <a:srgbClr val="0066B3"/>
              </a:solidFill>
              <a:latin typeface="Arial"/>
            </a:endParaRPr>
          </a:p>
        </p:txBody>
      </p:sp>
      <p:pic>
        <p:nvPicPr>
          <p:cNvPr id="15362" name="Picture 2" descr="?, ask, blackboard">
            <a:extLst>
              <a:ext uri="{FF2B5EF4-FFF2-40B4-BE49-F238E27FC236}">
                <a16:creationId xmlns:a16="http://schemas.microsoft.com/office/drawing/2014/main" id="{678DC1E3-8FA9-4B94-83EA-8BEC55281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1393" y="0"/>
            <a:ext cx="1510607" cy="903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rown Boxer Dog With Orange Black Powerdog Vest">
            <a:extLst>
              <a:ext uri="{FF2B5EF4-FFF2-40B4-BE49-F238E27FC236}">
                <a16:creationId xmlns:a16="http://schemas.microsoft.com/office/drawing/2014/main" id="{1DD7F1EF-AD6F-4B8C-8880-73713D085B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4751" y="3424847"/>
            <a:ext cx="4394918" cy="2931504"/>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E75B835B-336A-450B-9B65-A21246942D9E}"/>
              </a:ext>
            </a:extLst>
          </p:cNvPr>
          <p:cNvSpPr/>
          <p:nvPr/>
        </p:nvSpPr>
        <p:spPr>
          <a:xfrm>
            <a:off x="1218579" y="128779"/>
            <a:ext cx="4392549" cy="646331"/>
          </a:xfrm>
          <a:prstGeom prst="rect">
            <a:avLst/>
          </a:prstGeom>
        </p:spPr>
        <p:txBody>
          <a:bodyPr wrap="none">
            <a:spAutoFit/>
          </a:bodyPr>
          <a:lstStyle/>
          <a:p>
            <a:r>
              <a:rPr lang="en-GB" sz="3600" dirty="0">
                <a:solidFill>
                  <a:schemeClr val="bg1"/>
                </a:solidFill>
                <a:latin typeface="Arial Narrow" panose="020B0606020202030204" pitchFamily="34" charset="0"/>
              </a:rPr>
              <a:t>Protect your source code</a:t>
            </a:r>
          </a:p>
        </p:txBody>
      </p:sp>
    </p:spTree>
    <p:extLst>
      <p:ext uri="{BB962C8B-B14F-4D97-AF65-F5344CB8AC3E}">
        <p14:creationId xmlns:p14="http://schemas.microsoft.com/office/powerpoint/2010/main" val="26563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tekst 2">
            <a:extLst>
              <a:ext uri="{FF2B5EF4-FFF2-40B4-BE49-F238E27FC236}">
                <a16:creationId xmlns:a16="http://schemas.microsoft.com/office/drawing/2014/main" id="{CD8498ED-628B-4138-A4FB-BB636039552C}"/>
              </a:ext>
            </a:extLst>
          </p:cNvPr>
          <p:cNvSpPr txBox="1">
            <a:spLocks/>
          </p:cNvSpPr>
          <p:nvPr/>
        </p:nvSpPr>
        <p:spPr bwMode="auto">
          <a:xfrm>
            <a:off x="1886400" y="2030413"/>
            <a:ext cx="9926400" cy="4103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ct val="20000"/>
              </a:spcBef>
              <a:spcAft>
                <a:spcPct val="0"/>
              </a:spcAft>
              <a:buFont typeface="Arial" pitchFamily="105" charset="0"/>
              <a:defRPr sz="2800" b="1" kern="1200">
                <a:solidFill>
                  <a:schemeClr val="bg2"/>
                </a:solidFill>
                <a:latin typeface="Arial (Body)"/>
                <a:ea typeface="ＭＳ Ｐゴシック" pitchFamily="105" charset="-128"/>
                <a:cs typeface="Arial (Body)"/>
              </a:defRPr>
            </a:lvl1pPr>
            <a:lvl2pPr marL="0" indent="-342000" algn="l" defTabSz="457200" rtl="0" fontAlgn="base">
              <a:spcBef>
                <a:spcPts val="400"/>
              </a:spcBef>
              <a:spcAft>
                <a:spcPts val="600"/>
              </a:spcAft>
              <a:buClr>
                <a:schemeClr val="bg2"/>
              </a:buClr>
              <a:buSzPct val="100000"/>
              <a:buFont typeface="+mj-lt"/>
              <a:buAutoNum type="arabicPeriod"/>
              <a:defRPr sz="2000" kern="1200">
                <a:solidFill>
                  <a:schemeClr val="bg1"/>
                </a:solidFill>
                <a:latin typeface="Arial (Body)"/>
                <a:ea typeface="ＭＳ Ｐゴシック" pitchFamily="105" charset="-128"/>
                <a:cs typeface="Arial (Body)"/>
              </a:defRPr>
            </a:lvl2pPr>
            <a:lvl3pPr marL="628650" indent="-269875" algn="l" defTabSz="457200" rtl="0" fontAlgn="base">
              <a:spcBef>
                <a:spcPct val="20000"/>
              </a:spcBef>
              <a:spcAft>
                <a:spcPct val="0"/>
              </a:spcAft>
              <a:buSzPct val="100000"/>
              <a:buFont typeface="Lucida Grande" pitchFamily="105" charset="0"/>
              <a:buChar char="-"/>
              <a:defRPr sz="2400" kern="1200">
                <a:solidFill>
                  <a:schemeClr val="bg1"/>
                </a:solidFill>
                <a:latin typeface="Arial (Body)"/>
                <a:ea typeface="ＭＳ Ｐゴシック" pitchFamily="105" charset="-128"/>
                <a:cs typeface="Arial (Body)"/>
              </a:defRPr>
            </a:lvl3pPr>
            <a:lvl4pPr marL="809625" algn="l" defTabSz="457200" rtl="0" fontAlgn="base">
              <a:spcBef>
                <a:spcPct val="20000"/>
              </a:spcBef>
              <a:spcAft>
                <a:spcPct val="0"/>
              </a:spcAft>
              <a:buSzPct val="100000"/>
              <a:defRPr sz="2000" kern="1200">
                <a:solidFill>
                  <a:schemeClr val="bg1"/>
                </a:solidFill>
                <a:latin typeface="Arial (Body)"/>
                <a:ea typeface="ＭＳ Ｐゴシック" pitchFamily="105" charset="-128"/>
                <a:cs typeface="Arial (Body)"/>
              </a:defRPr>
            </a:lvl4pPr>
            <a:lvl5pPr marL="1079500" algn="l" defTabSz="457200" rtl="0" fontAlgn="base">
              <a:spcBef>
                <a:spcPct val="20000"/>
              </a:spcBef>
              <a:spcAft>
                <a:spcPct val="0"/>
              </a:spcAft>
              <a:buSzPct val="100000"/>
              <a:defRPr sz="1600" kern="1200">
                <a:solidFill>
                  <a:schemeClr val="bg2"/>
                </a:solidFill>
                <a:latin typeface="Arial (Body)"/>
                <a:ea typeface="ＭＳ Ｐゴシック" pitchFamily="105" charset="-128"/>
                <a:cs typeface="Arial (Bod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kumimoji="0" lang="en-GB" b="0" i="0" u="none" strike="noStrike" kern="1200" cap="none" spc="0" normalizeH="0" baseline="0" dirty="0">
                <a:ln>
                  <a:noFill/>
                </a:ln>
                <a:solidFill>
                  <a:srgbClr val="0066B3"/>
                </a:solidFill>
                <a:effectLst/>
                <a:uLnTx/>
                <a:uFillTx/>
                <a:latin typeface="Arial (Body)"/>
                <a:ea typeface="ＭＳ Ｐゴシック" pitchFamily="105" charset="-128"/>
              </a:rPr>
              <a:t>Be sure to frequently back-up your code!</a:t>
            </a:r>
          </a:p>
          <a:p>
            <a:pPr marL="457200" indent="-457200">
              <a:buFont typeface="Arial" panose="020B0604020202020204" pitchFamily="34" charset="0"/>
              <a:buChar char="•"/>
            </a:pPr>
            <a:endParaRPr kumimoji="0" lang="en-GB" b="0" i="0" u="none" strike="noStrike" kern="1200" cap="none" spc="0" normalizeH="0" baseline="0" dirty="0">
              <a:ln>
                <a:noFill/>
              </a:ln>
              <a:solidFill>
                <a:srgbClr val="0066B3"/>
              </a:solidFill>
              <a:effectLst/>
              <a:uLnTx/>
              <a:uFillTx/>
              <a:latin typeface="Arial (Body)"/>
              <a:ea typeface="ＭＳ Ｐゴシック" pitchFamily="105" charset="-128"/>
            </a:endParaRPr>
          </a:p>
          <a:p>
            <a:pPr marL="457200" indent="-457200">
              <a:buFont typeface="Arial" panose="020B0604020202020204" pitchFamily="34" charset="0"/>
              <a:buChar char="•"/>
            </a:pPr>
            <a:r>
              <a:rPr kumimoji="0" lang="en-GB" b="0" i="0" u="none" strike="noStrike" kern="1200" cap="none" spc="0" normalizeH="0" baseline="0" dirty="0">
                <a:ln>
                  <a:noFill/>
                </a:ln>
                <a:solidFill>
                  <a:srgbClr val="0066B3"/>
                </a:solidFill>
                <a:effectLst/>
                <a:uLnTx/>
                <a:uFillTx/>
                <a:latin typeface="Arial (Body)"/>
                <a:ea typeface="ＭＳ Ｐゴシック" pitchFamily="105" charset="-128"/>
              </a:rPr>
              <a:t>For sharing your source code with others and working in teams, we recommend using a source code management tool.</a:t>
            </a:r>
          </a:p>
          <a:p>
            <a:pPr marL="342900" marR="0" lvl="0" indent="-342900" algn="l" defTabSz="457200" rtl="0" eaLnBrk="1" fontAlgn="base" latinLnBrk="0" hangingPunct="1">
              <a:lnSpc>
                <a:spcPct val="100000"/>
              </a:lnSpc>
              <a:spcBef>
                <a:spcPct val="20000"/>
              </a:spcBef>
              <a:spcAft>
                <a:spcPct val="0"/>
              </a:spcAft>
              <a:buClrTx/>
              <a:buSzTx/>
              <a:buFont typeface="Arial" pitchFamily="105" charset="0"/>
              <a:buNone/>
              <a:tabLst/>
              <a:defRPr/>
            </a:pPr>
            <a:endParaRPr kumimoji="0" lang="nl-NL" sz="2800" b="1" i="0" u="none" strike="noStrike" kern="1200" cap="none" spc="0" normalizeH="0" baseline="0" noProof="0" dirty="0">
              <a:ln>
                <a:noFill/>
              </a:ln>
              <a:solidFill>
                <a:srgbClr val="0066B3"/>
              </a:solidFill>
              <a:effectLst/>
              <a:uLnTx/>
              <a:uFillTx/>
              <a:latin typeface="Arial (Body)"/>
              <a:ea typeface="ＭＳ Ｐゴシック" pitchFamily="105" charset="-128"/>
            </a:endParaRPr>
          </a:p>
          <a:p>
            <a:pPr marL="342900" marR="0" lvl="0" indent="-342900" algn="l" defTabSz="457200" rtl="0" eaLnBrk="1" fontAlgn="base" latinLnBrk="0" hangingPunct="1">
              <a:lnSpc>
                <a:spcPct val="100000"/>
              </a:lnSpc>
              <a:spcBef>
                <a:spcPct val="20000"/>
              </a:spcBef>
              <a:spcAft>
                <a:spcPct val="0"/>
              </a:spcAft>
              <a:buClrTx/>
              <a:buSzTx/>
              <a:buFont typeface="Arial" pitchFamily="105" charset="0"/>
              <a:buNone/>
              <a:tabLst/>
              <a:defRPr/>
            </a:pPr>
            <a:endParaRPr kumimoji="0" lang="nl-NL" sz="2800" b="1" i="0" u="none" strike="noStrike" kern="1200" cap="none" spc="0" normalizeH="0" baseline="0" noProof="0" dirty="0">
              <a:ln>
                <a:noFill/>
              </a:ln>
              <a:solidFill>
                <a:srgbClr val="0066B3"/>
              </a:solidFill>
              <a:effectLst/>
              <a:uLnTx/>
              <a:uFillTx/>
              <a:latin typeface="Arial (Body)"/>
              <a:ea typeface="ＭＳ Ｐゴシック" pitchFamily="105" charset="-128"/>
            </a:endParaRPr>
          </a:p>
        </p:txBody>
      </p:sp>
      <p:pic>
        <p:nvPicPr>
          <p:cNvPr id="7" name="Picture 2" descr="http://www.ryadel.com/wp-content/uploads/2015/03/github-logo.png">
            <a:extLst>
              <a:ext uri="{FF2B5EF4-FFF2-40B4-BE49-F238E27FC236}">
                <a16:creationId xmlns:a16="http://schemas.microsoft.com/office/drawing/2014/main" id="{1CBAA829-9461-41E2-9F08-8372FE156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117" y="5569737"/>
            <a:ext cx="2536282" cy="1005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visualstudiomagazine.com/articles/2013/11/13/~/media/ECG/visualstudiomagazine/Images/introimages/131113WardVSOnline.ashx">
            <a:extLst>
              <a:ext uri="{FF2B5EF4-FFF2-40B4-BE49-F238E27FC236}">
                <a16:creationId xmlns:a16="http://schemas.microsoft.com/office/drawing/2014/main" id="{0BAB8039-E6D9-4DC7-9F6D-447ED0AD63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0402" y="5456898"/>
            <a:ext cx="1770541" cy="12314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blog.plint-sites.nl/wordpress/wp-content/uploads/2014/09/bitbucket-logo.png">
            <a:extLst>
              <a:ext uri="{FF2B5EF4-FFF2-40B4-BE49-F238E27FC236}">
                <a16:creationId xmlns:a16="http://schemas.microsoft.com/office/drawing/2014/main" id="{3F00071D-5BD4-41C7-A8D9-44E9669BBE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401" y="5384920"/>
            <a:ext cx="1375397" cy="13753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3.amazonaws.com/rapgenius/1362010667_heroku-logo-white.jpg">
            <a:extLst>
              <a:ext uri="{FF2B5EF4-FFF2-40B4-BE49-F238E27FC236}">
                <a16:creationId xmlns:a16="http://schemas.microsoft.com/office/drawing/2014/main" id="{EB7F4433-5BFE-4C01-A383-D83881E31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5942" y="5773079"/>
            <a:ext cx="2563658" cy="802425"/>
          </a:xfrm>
          <a:prstGeom prst="rect">
            <a:avLst/>
          </a:prstGeom>
          <a:noFill/>
          <a:extLst>
            <a:ext uri="{909E8E84-426E-40DD-AFC4-6F175D3DCCD1}">
              <a14:hiddenFill xmlns:a14="http://schemas.microsoft.com/office/drawing/2010/main">
                <a:solidFill>
                  <a:srgbClr val="FFFFFF"/>
                </a:solidFill>
              </a14:hiddenFill>
            </a:ext>
          </a:extLst>
        </p:spPr>
      </p:pic>
      <p:sp>
        <p:nvSpPr>
          <p:cNvPr id="11" name="Tijdelijke aanduiding voor dianummer 2">
            <a:extLst>
              <a:ext uri="{FF2B5EF4-FFF2-40B4-BE49-F238E27FC236}">
                <a16:creationId xmlns:a16="http://schemas.microsoft.com/office/drawing/2014/main" id="{A1EAA197-D68C-4DB7-BC3E-5F55C7BD0E1E}"/>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21</a:t>
            </a:fld>
            <a:endParaRPr lang="en-US" dirty="0">
              <a:solidFill>
                <a:srgbClr val="0066B3"/>
              </a:solidFill>
              <a:latin typeface="Arial"/>
            </a:endParaRPr>
          </a:p>
        </p:txBody>
      </p:sp>
      <p:sp>
        <p:nvSpPr>
          <p:cNvPr id="12" name="Rechthoek 11">
            <a:extLst>
              <a:ext uri="{FF2B5EF4-FFF2-40B4-BE49-F238E27FC236}">
                <a16:creationId xmlns:a16="http://schemas.microsoft.com/office/drawing/2014/main" id="{D1F9F59C-967B-4469-8DB1-5D2497D6795D}"/>
              </a:ext>
            </a:extLst>
          </p:cNvPr>
          <p:cNvSpPr/>
          <p:nvPr/>
        </p:nvSpPr>
        <p:spPr>
          <a:xfrm>
            <a:off x="1145279" y="134419"/>
            <a:ext cx="6620723" cy="646331"/>
          </a:xfrm>
          <a:prstGeom prst="rect">
            <a:avLst/>
          </a:prstGeom>
        </p:spPr>
        <p:txBody>
          <a:bodyPr wrap="none">
            <a:spAutoFit/>
          </a:bodyPr>
          <a:lstStyle/>
          <a:p>
            <a:r>
              <a:rPr lang="nl-NL" sz="3600" dirty="0">
                <a:solidFill>
                  <a:schemeClr val="bg1"/>
                </a:solidFill>
                <a:latin typeface="Arial Narrow" panose="020B0606020202030204" pitchFamily="34" charset="0"/>
              </a:rPr>
              <a:t>Source code management &amp; back-ups</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3348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ianummer 2">
            <a:extLst>
              <a:ext uri="{FF2B5EF4-FFF2-40B4-BE49-F238E27FC236}">
                <a16:creationId xmlns:a16="http://schemas.microsoft.com/office/drawing/2014/main" id="{FDCA2835-1CE9-4226-B4AA-0F5A2FC60B52}"/>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22</a:t>
            </a:fld>
            <a:endParaRPr lang="en-US" dirty="0">
              <a:solidFill>
                <a:srgbClr val="0066B3"/>
              </a:solidFill>
              <a:latin typeface="Arial"/>
            </a:endParaRPr>
          </a:p>
        </p:txBody>
      </p:sp>
      <p:pic>
        <p:nvPicPr>
          <p:cNvPr id="6" name="Picture 2" descr="candle, creepy, dark">
            <a:extLst>
              <a:ext uri="{FF2B5EF4-FFF2-40B4-BE49-F238E27FC236}">
                <a16:creationId xmlns:a16="http://schemas.microsoft.com/office/drawing/2014/main" id="{CF4D8616-DBCB-495D-A8F5-D7D4DD113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330" y="3424848"/>
            <a:ext cx="4394917" cy="29315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picture.yatego.com/images/4b067ae3466439.8/details_itsnotabug-kqh/its-not-a-bug---its-a-feature-t-shirt-gr--s-xxl.jpg">
            <a:extLst>
              <a:ext uri="{FF2B5EF4-FFF2-40B4-BE49-F238E27FC236}">
                <a16:creationId xmlns:a16="http://schemas.microsoft.com/office/drawing/2014/main" id="{7034F6EA-36F6-4EEF-B90E-AF00A45D3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8674" y="2178121"/>
            <a:ext cx="3294651" cy="3294652"/>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9FA1745E-F2DE-4631-AEFB-3D9634FE9681}"/>
              </a:ext>
            </a:extLst>
          </p:cNvPr>
          <p:cNvSpPr/>
          <p:nvPr/>
        </p:nvSpPr>
        <p:spPr>
          <a:xfrm>
            <a:off x="1145279" y="134419"/>
            <a:ext cx="6620723" cy="646331"/>
          </a:xfrm>
          <a:prstGeom prst="rect">
            <a:avLst/>
          </a:prstGeom>
        </p:spPr>
        <p:txBody>
          <a:bodyPr wrap="none">
            <a:spAutoFit/>
          </a:bodyPr>
          <a:lstStyle/>
          <a:p>
            <a:r>
              <a:rPr lang="nl-NL" sz="3600" dirty="0">
                <a:solidFill>
                  <a:schemeClr val="bg1"/>
                </a:solidFill>
                <a:latin typeface="Arial Narrow" panose="020B0606020202030204" pitchFamily="34" charset="0"/>
              </a:rPr>
              <a:t>Source code management &amp; back-ups</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036884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jdelijke aanduiding voor dianummer 2">
            <a:extLst>
              <a:ext uri="{FF2B5EF4-FFF2-40B4-BE49-F238E27FC236}">
                <a16:creationId xmlns:a16="http://schemas.microsoft.com/office/drawing/2014/main" id="{DEBE0921-5AB3-4DF6-9F92-6A9BC7180117}"/>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23</a:t>
            </a:fld>
            <a:endParaRPr lang="en-US" dirty="0">
              <a:solidFill>
                <a:srgbClr val="0066B3"/>
              </a:solidFill>
              <a:latin typeface="Arial"/>
            </a:endParaRPr>
          </a:p>
        </p:txBody>
      </p:sp>
      <p:sp>
        <p:nvSpPr>
          <p:cNvPr id="9" name="Tijdelijke aanduiding voor tekst 2">
            <a:extLst>
              <a:ext uri="{FF2B5EF4-FFF2-40B4-BE49-F238E27FC236}">
                <a16:creationId xmlns:a16="http://schemas.microsoft.com/office/drawing/2014/main" id="{6F920FEE-8762-4997-A385-AF1C9D00BD6C}"/>
              </a:ext>
            </a:extLst>
          </p:cNvPr>
          <p:cNvSpPr txBox="1">
            <a:spLocks/>
          </p:cNvSpPr>
          <p:nvPr/>
        </p:nvSpPr>
        <p:spPr bwMode="auto">
          <a:xfrm>
            <a:off x="5000366" y="1630601"/>
            <a:ext cx="6687137" cy="19328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defTabSz="457200" rtl="0" fontAlgn="base">
              <a:spcBef>
                <a:spcPct val="20000"/>
              </a:spcBef>
              <a:spcAft>
                <a:spcPct val="0"/>
              </a:spcAft>
              <a:buFont typeface="Arial" pitchFamily="105" charset="0"/>
              <a:defRPr sz="2800" b="1" kern="1200">
                <a:solidFill>
                  <a:schemeClr val="bg2"/>
                </a:solidFill>
                <a:latin typeface="Arial (Body)"/>
                <a:ea typeface="ＭＳ Ｐゴシック" pitchFamily="105" charset="-128"/>
                <a:cs typeface="Arial (Body)"/>
              </a:defRPr>
            </a:lvl1pPr>
            <a:lvl2pPr marL="0" indent="-342000" algn="l" defTabSz="457200" rtl="0" fontAlgn="base">
              <a:spcBef>
                <a:spcPts val="400"/>
              </a:spcBef>
              <a:spcAft>
                <a:spcPts val="600"/>
              </a:spcAft>
              <a:buClr>
                <a:schemeClr val="bg2"/>
              </a:buClr>
              <a:buSzPct val="100000"/>
              <a:buFont typeface="+mj-lt"/>
              <a:buAutoNum type="arabicPeriod"/>
              <a:defRPr sz="2000" kern="1200">
                <a:solidFill>
                  <a:schemeClr val="bg1"/>
                </a:solidFill>
                <a:latin typeface="Arial (Body)"/>
                <a:ea typeface="ＭＳ Ｐゴシック" pitchFamily="105" charset="-128"/>
                <a:cs typeface="Arial (Body)"/>
              </a:defRPr>
            </a:lvl2pPr>
            <a:lvl3pPr marL="628650" indent="-269875" algn="l" defTabSz="457200" rtl="0" fontAlgn="base">
              <a:spcBef>
                <a:spcPct val="20000"/>
              </a:spcBef>
              <a:spcAft>
                <a:spcPct val="0"/>
              </a:spcAft>
              <a:buSzPct val="100000"/>
              <a:buFont typeface="Lucida Grande" pitchFamily="105" charset="0"/>
              <a:buChar char="-"/>
              <a:defRPr sz="2400" kern="1200">
                <a:solidFill>
                  <a:schemeClr val="bg1"/>
                </a:solidFill>
                <a:latin typeface="Arial (Body)"/>
                <a:ea typeface="ＭＳ Ｐゴシック" pitchFamily="105" charset="-128"/>
                <a:cs typeface="Arial (Body)"/>
              </a:defRPr>
            </a:lvl3pPr>
            <a:lvl4pPr marL="809625" algn="l" defTabSz="457200" rtl="0" fontAlgn="base">
              <a:spcBef>
                <a:spcPct val="20000"/>
              </a:spcBef>
              <a:spcAft>
                <a:spcPct val="0"/>
              </a:spcAft>
              <a:buSzPct val="100000"/>
              <a:defRPr sz="2000" kern="1200">
                <a:solidFill>
                  <a:schemeClr val="bg1"/>
                </a:solidFill>
                <a:latin typeface="Arial (Body)"/>
                <a:ea typeface="ＭＳ Ｐゴシック" pitchFamily="105" charset="-128"/>
                <a:cs typeface="Arial (Body)"/>
              </a:defRPr>
            </a:lvl4pPr>
            <a:lvl5pPr marL="1079500" algn="l" defTabSz="457200" rtl="0" fontAlgn="base">
              <a:spcBef>
                <a:spcPct val="20000"/>
              </a:spcBef>
              <a:spcAft>
                <a:spcPct val="0"/>
              </a:spcAft>
              <a:buSzPct val="100000"/>
              <a:defRPr sz="1600" kern="1200">
                <a:solidFill>
                  <a:schemeClr val="bg2"/>
                </a:solidFill>
                <a:latin typeface="Arial (Body)"/>
                <a:ea typeface="ＭＳ Ｐゴシック" pitchFamily="105" charset="-128"/>
                <a:cs typeface="Arial (Bod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0" indent="-457200">
              <a:buFont typeface="Arial" panose="020B0604020202020204" pitchFamily="34" charset="0"/>
              <a:buChar char="•"/>
            </a:pPr>
            <a:r>
              <a:rPr kumimoji="0" lang="en-GB" sz="2400" b="0" i="0" u="none" strike="noStrike" kern="1200" cap="none" spc="0" normalizeH="0" baseline="0" dirty="0">
                <a:ln>
                  <a:noFill/>
                </a:ln>
                <a:solidFill>
                  <a:schemeClr val="tx1"/>
                </a:solidFill>
                <a:effectLst/>
                <a:uLnTx/>
                <a:uFillTx/>
                <a:latin typeface="Arial (Body)"/>
                <a:ea typeface="ＭＳ Ｐゴシック" pitchFamily="105" charset="-128"/>
              </a:rPr>
              <a:t>We recommend to use </a:t>
            </a:r>
            <a:r>
              <a:rPr lang="en-GB" sz="2400" b="0" dirty="0">
                <a:solidFill>
                  <a:schemeClr val="tx1"/>
                </a:solidFill>
              </a:rPr>
              <a:t>GitHub </a:t>
            </a:r>
            <a:r>
              <a:rPr kumimoji="0" lang="en-GB" sz="2400" b="0" i="0" u="none" strike="noStrike" kern="1200" cap="none" spc="0" normalizeH="0" baseline="0" dirty="0">
                <a:ln>
                  <a:noFill/>
                </a:ln>
                <a:solidFill>
                  <a:schemeClr val="tx1"/>
                </a:solidFill>
                <a:effectLst/>
                <a:uLnTx/>
                <a:uFillTx/>
                <a:latin typeface="Arial (Body)"/>
                <a:ea typeface="ＭＳ Ｐゴシック" pitchFamily="105" charset="-128"/>
              </a:rPr>
              <a:t>but feel free to use an alternative.</a:t>
            </a:r>
          </a:p>
          <a:p>
            <a:pPr marL="457200" indent="-457200">
              <a:buFont typeface="Arial" panose="020B0604020202020204" pitchFamily="34" charset="0"/>
              <a:buChar char="•"/>
            </a:pPr>
            <a:r>
              <a:rPr lang="en-GB" sz="2400" b="0" u="sng" dirty="0">
                <a:solidFill>
                  <a:srgbClr val="FF0000"/>
                </a:solidFill>
              </a:rPr>
              <a:t>We are not giving support on the alternatives!</a:t>
            </a:r>
            <a:r>
              <a:rPr kumimoji="0" lang="en-GB" sz="2400" b="0" i="0" u="sng" strike="noStrike" kern="1200" cap="none" spc="0" normalizeH="0" baseline="0" dirty="0">
                <a:ln>
                  <a:noFill/>
                </a:ln>
                <a:solidFill>
                  <a:srgbClr val="FF0000"/>
                </a:solidFill>
                <a:effectLst/>
                <a:uLnTx/>
                <a:uFillTx/>
                <a:latin typeface="Arial (Body)"/>
                <a:ea typeface="ＭＳ Ｐゴシック" pitchFamily="105" charset="-128"/>
              </a:rPr>
              <a:t> </a:t>
            </a:r>
            <a:r>
              <a:rPr kumimoji="0" lang="en-GB" sz="2400" b="0" i="0" u="sng" strike="noStrike" kern="1200" cap="none" spc="0" normalizeH="0" baseline="0" dirty="0" err="1">
                <a:ln>
                  <a:noFill/>
                </a:ln>
                <a:solidFill>
                  <a:schemeClr val="bg1"/>
                </a:solidFill>
                <a:effectLst/>
                <a:uLnTx/>
                <a:uFillTx/>
                <a:latin typeface="Arial (Body)"/>
                <a:ea typeface="ＭＳ Ｐゴシック" pitchFamily="105" charset="-128"/>
              </a:rPr>
              <a:t>ot</a:t>
            </a:r>
            <a:r>
              <a:rPr kumimoji="0" lang="en-GB" sz="2400" b="0" i="0" u="sng" strike="noStrike" kern="1200" cap="none" spc="0" normalizeH="0" baseline="0" dirty="0">
                <a:ln>
                  <a:noFill/>
                </a:ln>
                <a:solidFill>
                  <a:schemeClr val="bg1"/>
                </a:solidFill>
                <a:effectLst/>
                <a:uLnTx/>
                <a:uFillTx/>
                <a:latin typeface="Arial (Body)"/>
                <a:ea typeface="ＭＳ Ｐゴシック" pitchFamily="105" charset="-128"/>
              </a:rPr>
              <a:t> giving support on the alternatives!</a:t>
            </a:r>
          </a:p>
        </p:txBody>
      </p:sp>
      <p:pic>
        <p:nvPicPr>
          <p:cNvPr id="10" name="Picture 2" descr="http://www.ryadel.com/wp-content/uploads/2015/03/github-logo.png">
            <a:extLst>
              <a:ext uri="{FF2B5EF4-FFF2-40B4-BE49-F238E27FC236}">
                <a16:creationId xmlns:a16="http://schemas.microsoft.com/office/drawing/2014/main" id="{ECC89B96-2A91-4587-AEA7-8CCE21380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098" y="1630601"/>
            <a:ext cx="2895594" cy="11482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visualstudiomagazine.com/articles/2013/11/13/~/media/ECG/visualstudiomagazine/Images/introimages/131113WardVSOnline.ashx">
            <a:extLst>
              <a:ext uri="{FF2B5EF4-FFF2-40B4-BE49-F238E27FC236}">
                <a16:creationId xmlns:a16="http://schemas.microsoft.com/office/drawing/2014/main" id="{824C68D3-94C1-4BAB-85FF-93B0781590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0402" y="5456898"/>
            <a:ext cx="1770541" cy="12314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blog.plint-sites.nl/wordpress/wp-content/uploads/2014/09/bitbucket-logo.png">
            <a:extLst>
              <a:ext uri="{FF2B5EF4-FFF2-40B4-BE49-F238E27FC236}">
                <a16:creationId xmlns:a16="http://schemas.microsoft.com/office/drawing/2014/main" id="{12845455-9634-45C3-A2AD-91983B71C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401" y="5384920"/>
            <a:ext cx="1375397" cy="13753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3.amazonaws.com/rapgenius/1362010667_heroku-logo-white.jpg">
            <a:extLst>
              <a:ext uri="{FF2B5EF4-FFF2-40B4-BE49-F238E27FC236}">
                <a16:creationId xmlns:a16="http://schemas.microsoft.com/office/drawing/2014/main" id="{6E4F6B1B-7BA0-429E-9B91-1E8515DF5D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5942" y="5773079"/>
            <a:ext cx="2563658" cy="80242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4">
            <a:extLst>
              <a:ext uri="{FF2B5EF4-FFF2-40B4-BE49-F238E27FC236}">
                <a16:creationId xmlns:a16="http://schemas.microsoft.com/office/drawing/2014/main" id="{CDCFA998-C404-4BAF-B0A6-43AA41618B9E}"/>
              </a:ext>
            </a:extLst>
          </p:cNvPr>
          <p:cNvSpPr txBox="1">
            <a:spLocks/>
          </p:cNvSpPr>
          <p:nvPr/>
        </p:nvSpPr>
        <p:spPr>
          <a:xfrm>
            <a:off x="1194054" y="9768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GitHub</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09082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Afbeelding 16">
            <a:extLst>
              <a:ext uri="{FF2B5EF4-FFF2-40B4-BE49-F238E27FC236}">
                <a16:creationId xmlns:a16="http://schemas.microsoft.com/office/drawing/2014/main" id="{686EFE93-9B53-4C3C-B64C-F138F95A5D30}"/>
              </a:ext>
            </a:extLst>
          </p:cNvPr>
          <p:cNvPicPr>
            <a:picLocks noChangeAspect="1"/>
          </p:cNvPicPr>
          <p:nvPr/>
        </p:nvPicPr>
        <p:blipFill>
          <a:blip r:embed="rId3"/>
          <a:stretch>
            <a:fillRect/>
          </a:stretch>
        </p:blipFill>
        <p:spPr>
          <a:xfrm>
            <a:off x="6266844" y="1147296"/>
            <a:ext cx="5545956" cy="5524680"/>
          </a:xfrm>
          <a:prstGeom prst="rect">
            <a:avLst/>
          </a:prstGeom>
        </p:spPr>
      </p:pic>
      <p:sp>
        <p:nvSpPr>
          <p:cNvPr id="18" name="Ovaal 17">
            <a:extLst>
              <a:ext uri="{FF2B5EF4-FFF2-40B4-BE49-F238E27FC236}">
                <a16:creationId xmlns:a16="http://schemas.microsoft.com/office/drawing/2014/main" id="{12649492-0F73-45F1-B837-BEAA1A086EE9}"/>
              </a:ext>
            </a:extLst>
          </p:cNvPr>
          <p:cNvSpPr/>
          <p:nvPr/>
        </p:nvSpPr>
        <p:spPr>
          <a:xfrm>
            <a:off x="8175084" y="2012620"/>
            <a:ext cx="1512168" cy="500274"/>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19" name="PIJL-RECHTS 9">
            <a:extLst>
              <a:ext uri="{FF2B5EF4-FFF2-40B4-BE49-F238E27FC236}">
                <a16:creationId xmlns:a16="http://schemas.microsoft.com/office/drawing/2014/main" id="{BA258BF0-F0B7-4138-873D-7DE91C0444F6}"/>
              </a:ext>
            </a:extLst>
          </p:cNvPr>
          <p:cNvSpPr/>
          <p:nvPr/>
        </p:nvSpPr>
        <p:spPr>
          <a:xfrm rot="7683989">
            <a:off x="7120796" y="2960948"/>
            <a:ext cx="1783867" cy="93610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
        <p:nvSpPr>
          <p:cNvPr id="20" name="Ovaal 19">
            <a:extLst>
              <a:ext uri="{FF2B5EF4-FFF2-40B4-BE49-F238E27FC236}">
                <a16:creationId xmlns:a16="http://schemas.microsoft.com/office/drawing/2014/main" id="{F15BEDCA-7045-45AD-97EA-CAA6C02235E8}"/>
              </a:ext>
            </a:extLst>
          </p:cNvPr>
          <p:cNvSpPr/>
          <p:nvPr/>
        </p:nvSpPr>
        <p:spPr>
          <a:xfrm>
            <a:off x="6266844" y="4321955"/>
            <a:ext cx="1512168" cy="500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1">
            <a:extLst>
              <a:ext uri="{FF2B5EF4-FFF2-40B4-BE49-F238E27FC236}">
                <a16:creationId xmlns:a16="http://schemas.microsoft.com/office/drawing/2014/main" id="{508E4D6B-DC58-4D04-BCB7-53E5263B2A0E}"/>
              </a:ext>
            </a:extLst>
          </p:cNvPr>
          <p:cNvSpPr txBox="1">
            <a:spLocks/>
          </p:cNvSpPr>
          <p:nvPr/>
        </p:nvSpPr>
        <p:spPr>
          <a:xfrm>
            <a:off x="551384" y="6209928"/>
            <a:ext cx="11261416" cy="648072"/>
          </a:xfrm>
          <a:prstGeom prst="rect">
            <a:avLst/>
          </a:prstGeom>
          <a:solidFill>
            <a:sysClr val="window" lastClr="FFFFFF"/>
          </a:solidFill>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rial"/>
                <a:ea typeface="+mj-ea"/>
                <a:cs typeface="+mj-cs"/>
              </a:rPr>
              <a:t>https://github.com/</a:t>
            </a:r>
            <a:endParaRPr kumimoji="0" lang="nl-NL" sz="4000" b="0" i="0" u="none" strike="noStrike" kern="1200" cap="none" spc="0" normalizeH="0" baseline="0" noProof="0" dirty="0">
              <a:ln>
                <a:noFill/>
              </a:ln>
              <a:solidFill>
                <a:prstClr val="black">
                  <a:lumMod val="65000"/>
                  <a:lumOff val="35000"/>
                </a:prstClr>
              </a:solidFill>
              <a:effectLst/>
              <a:uLnTx/>
              <a:uFillTx/>
              <a:latin typeface="Arial"/>
              <a:ea typeface="+mj-ea"/>
              <a:cs typeface="+mj-cs"/>
            </a:endParaRPr>
          </a:p>
        </p:txBody>
      </p:sp>
      <p:pic>
        <p:nvPicPr>
          <p:cNvPr id="6" name="Afbeelding 5">
            <a:extLst>
              <a:ext uri="{FF2B5EF4-FFF2-40B4-BE49-F238E27FC236}">
                <a16:creationId xmlns:a16="http://schemas.microsoft.com/office/drawing/2014/main" id="{3BC095F2-A8EE-4471-BA01-DC74DB512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187" y="1840334"/>
            <a:ext cx="4507312" cy="4320480"/>
          </a:xfrm>
          <a:prstGeom prst="rect">
            <a:avLst/>
          </a:prstGeom>
        </p:spPr>
      </p:pic>
      <p:sp>
        <p:nvSpPr>
          <p:cNvPr id="7" name="Ovaal 6">
            <a:extLst>
              <a:ext uri="{FF2B5EF4-FFF2-40B4-BE49-F238E27FC236}">
                <a16:creationId xmlns:a16="http://schemas.microsoft.com/office/drawing/2014/main" id="{DB75B993-B7BD-4C93-A4A5-79EE0E5AA57F}"/>
              </a:ext>
            </a:extLst>
          </p:cNvPr>
          <p:cNvSpPr/>
          <p:nvPr/>
        </p:nvSpPr>
        <p:spPr>
          <a:xfrm>
            <a:off x="933457" y="1815960"/>
            <a:ext cx="1512168" cy="500274"/>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8" name="Tijdelijke aanduiding voor dianummer 2">
            <a:extLst>
              <a:ext uri="{FF2B5EF4-FFF2-40B4-BE49-F238E27FC236}">
                <a16:creationId xmlns:a16="http://schemas.microsoft.com/office/drawing/2014/main" id="{DEBE0921-5AB3-4DF6-9F92-6A9BC7180117}"/>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24</a:t>
            </a:fld>
            <a:endParaRPr lang="en-US" dirty="0">
              <a:solidFill>
                <a:srgbClr val="0066B3"/>
              </a:solidFill>
              <a:latin typeface="Arial"/>
            </a:endParaRPr>
          </a:p>
        </p:txBody>
      </p:sp>
      <p:pic>
        <p:nvPicPr>
          <p:cNvPr id="9" name="Picture 2" descr="http://www.ryadel.com/wp-content/uploads/2015/03/github-logo.png">
            <a:extLst>
              <a:ext uri="{FF2B5EF4-FFF2-40B4-BE49-F238E27FC236}">
                <a16:creationId xmlns:a16="http://schemas.microsoft.com/office/drawing/2014/main" id="{824C3E97-BCBC-40FD-BB37-27F49B96C7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3674" y="31370"/>
            <a:ext cx="2097229" cy="83166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4">
            <a:extLst>
              <a:ext uri="{FF2B5EF4-FFF2-40B4-BE49-F238E27FC236}">
                <a16:creationId xmlns:a16="http://schemas.microsoft.com/office/drawing/2014/main" id="{0F184EC7-F33C-4E35-91E7-BA7C1D3AA902}"/>
              </a:ext>
            </a:extLst>
          </p:cNvPr>
          <p:cNvSpPr txBox="1">
            <a:spLocks/>
          </p:cNvSpPr>
          <p:nvPr/>
        </p:nvSpPr>
        <p:spPr>
          <a:xfrm>
            <a:off x="1194054" y="9768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GitHub | Create personal account</a:t>
            </a:r>
            <a:endParaRPr lang="en-GB" sz="3600" dirty="0">
              <a:solidFill>
                <a:schemeClr val="bg1"/>
              </a:solidFill>
              <a:latin typeface="Arial Narrow" panose="020B0606020202030204" pitchFamily="34" charset="0"/>
            </a:endParaRPr>
          </a:p>
        </p:txBody>
      </p:sp>
      <p:sp>
        <p:nvSpPr>
          <p:cNvPr id="11" name="PIJL-RECHTS 9">
            <a:extLst>
              <a:ext uri="{FF2B5EF4-FFF2-40B4-BE49-F238E27FC236}">
                <a16:creationId xmlns:a16="http://schemas.microsoft.com/office/drawing/2014/main" id="{7658C216-A648-40D8-BD0B-007F3102D552}"/>
              </a:ext>
            </a:extLst>
          </p:cNvPr>
          <p:cNvSpPr/>
          <p:nvPr/>
        </p:nvSpPr>
        <p:spPr>
          <a:xfrm rot="19410116">
            <a:off x="3154324" y="4104040"/>
            <a:ext cx="3561984" cy="93610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
        <p:nvSpPr>
          <p:cNvPr id="12" name="Ovaal 11">
            <a:extLst>
              <a:ext uri="{FF2B5EF4-FFF2-40B4-BE49-F238E27FC236}">
                <a16:creationId xmlns:a16="http://schemas.microsoft.com/office/drawing/2014/main" id="{D2D17812-D184-4741-81BE-A2E504D48DAD}"/>
              </a:ext>
            </a:extLst>
          </p:cNvPr>
          <p:cNvSpPr/>
          <p:nvPr/>
        </p:nvSpPr>
        <p:spPr>
          <a:xfrm>
            <a:off x="2432762" y="5806652"/>
            <a:ext cx="1512168" cy="500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864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75037E5E-E702-4A5D-BF53-089038C7CD02}"/>
              </a:ext>
            </a:extLst>
          </p:cNvPr>
          <p:cNvSpPr txBox="1">
            <a:spLocks/>
          </p:cNvSpPr>
          <p:nvPr/>
        </p:nvSpPr>
        <p:spPr>
          <a:xfrm>
            <a:off x="551384" y="5230008"/>
            <a:ext cx="11261416" cy="648072"/>
          </a:xfrm>
          <a:prstGeom prst="rect">
            <a:avLst/>
          </a:prstGeom>
          <a:solidFill>
            <a:sysClr val="window" lastClr="FFFFFF"/>
          </a:solidFill>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rial"/>
                <a:ea typeface="+mj-ea"/>
                <a:cs typeface="+mj-cs"/>
              </a:rPr>
              <a:t>https://desktop.github.com/</a:t>
            </a:r>
            <a:endParaRPr kumimoji="0" lang="nl-NL" sz="4000" b="0" i="0" u="none" strike="noStrike" kern="1200" cap="none" spc="0" normalizeH="0" baseline="0" noProof="0" dirty="0">
              <a:ln>
                <a:noFill/>
              </a:ln>
              <a:solidFill>
                <a:prstClr val="black">
                  <a:lumMod val="65000"/>
                  <a:lumOff val="35000"/>
                </a:prstClr>
              </a:solidFill>
              <a:effectLst/>
              <a:uLnTx/>
              <a:uFillTx/>
              <a:latin typeface="Arial"/>
              <a:ea typeface="+mj-ea"/>
              <a:cs typeface="+mj-cs"/>
            </a:endParaRPr>
          </a:p>
        </p:txBody>
      </p:sp>
      <p:pic>
        <p:nvPicPr>
          <p:cNvPr id="9" name="Afbeelding 8">
            <a:extLst>
              <a:ext uri="{FF2B5EF4-FFF2-40B4-BE49-F238E27FC236}">
                <a16:creationId xmlns:a16="http://schemas.microsoft.com/office/drawing/2014/main" id="{C95BD0AF-3423-4E41-A26B-95337B1DADDE}"/>
              </a:ext>
            </a:extLst>
          </p:cNvPr>
          <p:cNvPicPr>
            <a:picLocks noChangeAspect="1"/>
          </p:cNvPicPr>
          <p:nvPr/>
        </p:nvPicPr>
        <p:blipFill>
          <a:blip r:embed="rId3"/>
          <a:stretch>
            <a:fillRect/>
          </a:stretch>
        </p:blipFill>
        <p:spPr>
          <a:xfrm>
            <a:off x="705333" y="1296952"/>
            <a:ext cx="7733333" cy="3561905"/>
          </a:xfrm>
          <a:prstGeom prst="rect">
            <a:avLst/>
          </a:prstGeom>
        </p:spPr>
      </p:pic>
      <p:pic>
        <p:nvPicPr>
          <p:cNvPr id="10" name="Afbeelding 9">
            <a:extLst>
              <a:ext uri="{FF2B5EF4-FFF2-40B4-BE49-F238E27FC236}">
                <a16:creationId xmlns:a16="http://schemas.microsoft.com/office/drawing/2014/main" id="{A29A115C-15CA-41C4-A587-3AEF5FEA7D80}"/>
              </a:ext>
            </a:extLst>
          </p:cNvPr>
          <p:cNvPicPr>
            <a:picLocks noChangeAspect="1"/>
          </p:cNvPicPr>
          <p:nvPr/>
        </p:nvPicPr>
        <p:blipFill>
          <a:blip r:embed="rId4"/>
          <a:stretch>
            <a:fillRect/>
          </a:stretch>
        </p:blipFill>
        <p:spPr>
          <a:xfrm>
            <a:off x="8040216" y="2742438"/>
            <a:ext cx="3391435" cy="1945276"/>
          </a:xfrm>
          <a:prstGeom prst="rect">
            <a:avLst/>
          </a:prstGeom>
        </p:spPr>
      </p:pic>
      <p:sp>
        <p:nvSpPr>
          <p:cNvPr id="11" name="Ovaal 10">
            <a:extLst>
              <a:ext uri="{FF2B5EF4-FFF2-40B4-BE49-F238E27FC236}">
                <a16:creationId xmlns:a16="http://schemas.microsoft.com/office/drawing/2014/main" id="{78AA4A87-744E-44C1-89A6-CCFC8210D69C}"/>
              </a:ext>
            </a:extLst>
          </p:cNvPr>
          <p:cNvSpPr/>
          <p:nvPr/>
        </p:nvSpPr>
        <p:spPr>
          <a:xfrm>
            <a:off x="4860032" y="3414145"/>
            <a:ext cx="2664296" cy="792089"/>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12" name="Ovaal 11">
            <a:extLst>
              <a:ext uri="{FF2B5EF4-FFF2-40B4-BE49-F238E27FC236}">
                <a16:creationId xmlns:a16="http://schemas.microsoft.com/office/drawing/2014/main" id="{3B78CF5B-53EE-4EEE-904E-5809A58E75A1}"/>
              </a:ext>
            </a:extLst>
          </p:cNvPr>
          <p:cNvSpPr/>
          <p:nvPr/>
        </p:nvSpPr>
        <p:spPr>
          <a:xfrm>
            <a:off x="4203136" y="5130340"/>
            <a:ext cx="2664296" cy="792089"/>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13" name="Tijdelijke aanduiding voor dianummer 2">
            <a:extLst>
              <a:ext uri="{FF2B5EF4-FFF2-40B4-BE49-F238E27FC236}">
                <a16:creationId xmlns:a16="http://schemas.microsoft.com/office/drawing/2014/main" id="{63E18066-ABF0-46A4-A7A7-EE39B328BEC0}"/>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25</a:t>
            </a:fld>
            <a:endParaRPr lang="en-US" dirty="0">
              <a:solidFill>
                <a:srgbClr val="0066B3"/>
              </a:solidFill>
              <a:latin typeface="Arial"/>
            </a:endParaRPr>
          </a:p>
        </p:txBody>
      </p:sp>
      <p:pic>
        <p:nvPicPr>
          <p:cNvPr id="14" name="Picture 2" descr="http://www.ryadel.com/wp-content/uploads/2015/03/github-logo.png">
            <a:extLst>
              <a:ext uri="{FF2B5EF4-FFF2-40B4-BE49-F238E27FC236}">
                <a16:creationId xmlns:a16="http://schemas.microsoft.com/office/drawing/2014/main" id="{A719DCC0-3505-4D94-ACC6-12E16B9B8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3674" y="31370"/>
            <a:ext cx="2097229" cy="83166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4">
            <a:extLst>
              <a:ext uri="{FF2B5EF4-FFF2-40B4-BE49-F238E27FC236}">
                <a16:creationId xmlns:a16="http://schemas.microsoft.com/office/drawing/2014/main" id="{C281B20F-1CE7-4334-BC2C-FFCFCDEA9CE4}"/>
              </a:ext>
            </a:extLst>
          </p:cNvPr>
          <p:cNvSpPr txBox="1">
            <a:spLocks/>
          </p:cNvSpPr>
          <p:nvPr/>
        </p:nvSpPr>
        <p:spPr>
          <a:xfrm>
            <a:off x="1194054" y="9768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GitHub | Install local on your desktop</a:t>
            </a:r>
            <a:endParaRPr lang="en-GB" sz="3600" dirty="0">
              <a:solidFill>
                <a:schemeClr val="bg1"/>
              </a:solidFill>
              <a:latin typeface="Arial Narrow" panose="020B0606020202030204" pitchFamily="34" charset="0"/>
            </a:endParaRPr>
          </a:p>
        </p:txBody>
      </p:sp>
      <p:pic>
        <p:nvPicPr>
          <p:cNvPr id="16" name="Afbeelding 15">
            <a:extLst>
              <a:ext uri="{FF2B5EF4-FFF2-40B4-BE49-F238E27FC236}">
                <a16:creationId xmlns:a16="http://schemas.microsoft.com/office/drawing/2014/main" id="{419CAF30-CED1-4E46-B7C5-E9EAD00A506D}"/>
              </a:ext>
            </a:extLst>
          </p:cNvPr>
          <p:cNvPicPr>
            <a:picLocks noChangeAspect="1"/>
          </p:cNvPicPr>
          <p:nvPr/>
        </p:nvPicPr>
        <p:blipFill>
          <a:blip r:embed="rId6"/>
          <a:stretch>
            <a:fillRect/>
          </a:stretch>
        </p:blipFill>
        <p:spPr>
          <a:xfrm>
            <a:off x="1126262" y="1214714"/>
            <a:ext cx="10305389" cy="5141637"/>
          </a:xfrm>
          <a:prstGeom prst="rect">
            <a:avLst/>
          </a:prstGeom>
        </p:spPr>
      </p:pic>
      <p:sp>
        <p:nvSpPr>
          <p:cNvPr id="17" name="Ovaal 16">
            <a:extLst>
              <a:ext uri="{FF2B5EF4-FFF2-40B4-BE49-F238E27FC236}">
                <a16:creationId xmlns:a16="http://schemas.microsoft.com/office/drawing/2014/main" id="{BC3B8428-13DD-40A3-B102-671FC8923E27}"/>
              </a:ext>
            </a:extLst>
          </p:cNvPr>
          <p:cNvSpPr/>
          <p:nvPr/>
        </p:nvSpPr>
        <p:spPr>
          <a:xfrm>
            <a:off x="4335330" y="5369991"/>
            <a:ext cx="4328217" cy="1086028"/>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61617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jdelijke aanduiding voor dianummer 2">
            <a:extLst>
              <a:ext uri="{FF2B5EF4-FFF2-40B4-BE49-F238E27FC236}">
                <a16:creationId xmlns:a16="http://schemas.microsoft.com/office/drawing/2014/main" id="{63E18066-ABF0-46A4-A7A7-EE39B328BEC0}"/>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26</a:t>
            </a:fld>
            <a:endParaRPr lang="en-US" dirty="0">
              <a:solidFill>
                <a:srgbClr val="0066B3"/>
              </a:solidFill>
              <a:latin typeface="Arial"/>
            </a:endParaRPr>
          </a:p>
        </p:txBody>
      </p:sp>
      <p:pic>
        <p:nvPicPr>
          <p:cNvPr id="14" name="Picture 2" descr="http://www.ryadel.com/wp-content/uploads/2015/03/github-logo.png">
            <a:extLst>
              <a:ext uri="{FF2B5EF4-FFF2-40B4-BE49-F238E27FC236}">
                <a16:creationId xmlns:a16="http://schemas.microsoft.com/office/drawing/2014/main" id="{A719DCC0-3505-4D94-ACC6-12E16B9B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3674" y="31370"/>
            <a:ext cx="2097229" cy="83166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4">
            <a:extLst>
              <a:ext uri="{FF2B5EF4-FFF2-40B4-BE49-F238E27FC236}">
                <a16:creationId xmlns:a16="http://schemas.microsoft.com/office/drawing/2014/main" id="{C281B20F-1CE7-4334-BC2C-FFCFCDEA9CE4}"/>
              </a:ext>
            </a:extLst>
          </p:cNvPr>
          <p:cNvSpPr txBox="1">
            <a:spLocks/>
          </p:cNvSpPr>
          <p:nvPr/>
        </p:nvSpPr>
        <p:spPr>
          <a:xfrm>
            <a:off x="1194054" y="9768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GitHub | Local</a:t>
            </a:r>
            <a:endParaRPr lang="en-GB" sz="3600" dirty="0">
              <a:solidFill>
                <a:schemeClr val="bg1"/>
              </a:solidFill>
              <a:latin typeface="Arial Narrow" panose="020B0606020202030204" pitchFamily="34" charset="0"/>
            </a:endParaRPr>
          </a:p>
        </p:txBody>
      </p:sp>
      <p:pic>
        <p:nvPicPr>
          <p:cNvPr id="3" name="Afbeelding 2">
            <a:extLst>
              <a:ext uri="{FF2B5EF4-FFF2-40B4-BE49-F238E27FC236}">
                <a16:creationId xmlns:a16="http://schemas.microsoft.com/office/drawing/2014/main" id="{2F95C516-67D6-4E08-932E-436E6828439E}"/>
              </a:ext>
            </a:extLst>
          </p:cNvPr>
          <p:cNvPicPr>
            <a:picLocks noChangeAspect="1"/>
          </p:cNvPicPr>
          <p:nvPr/>
        </p:nvPicPr>
        <p:blipFill>
          <a:blip r:embed="rId4"/>
          <a:stretch>
            <a:fillRect/>
          </a:stretch>
        </p:blipFill>
        <p:spPr>
          <a:xfrm>
            <a:off x="2782819" y="1375653"/>
            <a:ext cx="7549091" cy="5205727"/>
          </a:xfrm>
          <a:prstGeom prst="rect">
            <a:avLst/>
          </a:prstGeom>
        </p:spPr>
      </p:pic>
      <p:sp>
        <p:nvSpPr>
          <p:cNvPr id="8" name="Ovaal 7">
            <a:extLst>
              <a:ext uri="{FF2B5EF4-FFF2-40B4-BE49-F238E27FC236}">
                <a16:creationId xmlns:a16="http://schemas.microsoft.com/office/drawing/2014/main" id="{58640FD7-F679-46B6-9D4D-7D8A66817712}"/>
              </a:ext>
            </a:extLst>
          </p:cNvPr>
          <p:cNvSpPr/>
          <p:nvPr/>
        </p:nvSpPr>
        <p:spPr>
          <a:xfrm>
            <a:off x="2481518" y="1508557"/>
            <a:ext cx="2261304" cy="649205"/>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9" name="Ovaal 8">
            <a:extLst>
              <a:ext uri="{FF2B5EF4-FFF2-40B4-BE49-F238E27FC236}">
                <a16:creationId xmlns:a16="http://schemas.microsoft.com/office/drawing/2014/main" id="{58466E0F-0119-4EF0-B5C2-C1FEDB8B47F9}"/>
              </a:ext>
            </a:extLst>
          </p:cNvPr>
          <p:cNvSpPr/>
          <p:nvPr/>
        </p:nvSpPr>
        <p:spPr>
          <a:xfrm>
            <a:off x="3287061" y="4504640"/>
            <a:ext cx="2261304" cy="649205"/>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4" name="Pijl: omlaag 3">
            <a:extLst>
              <a:ext uri="{FF2B5EF4-FFF2-40B4-BE49-F238E27FC236}">
                <a16:creationId xmlns:a16="http://schemas.microsoft.com/office/drawing/2014/main" id="{9865BCEC-401A-490B-A427-95982FDEF4BD}"/>
              </a:ext>
            </a:extLst>
          </p:cNvPr>
          <p:cNvSpPr/>
          <p:nvPr/>
        </p:nvSpPr>
        <p:spPr>
          <a:xfrm rot="20362473">
            <a:off x="3798127" y="2527154"/>
            <a:ext cx="271306" cy="1608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Afbeelding 9">
            <a:extLst>
              <a:ext uri="{FF2B5EF4-FFF2-40B4-BE49-F238E27FC236}">
                <a16:creationId xmlns:a16="http://schemas.microsoft.com/office/drawing/2014/main" id="{6EF4A168-E1AB-4937-AFB5-B7961C6A2E69}"/>
              </a:ext>
            </a:extLst>
          </p:cNvPr>
          <p:cNvPicPr>
            <a:picLocks noChangeAspect="1"/>
          </p:cNvPicPr>
          <p:nvPr/>
        </p:nvPicPr>
        <p:blipFill>
          <a:blip r:embed="rId5"/>
          <a:stretch>
            <a:fillRect/>
          </a:stretch>
        </p:blipFill>
        <p:spPr>
          <a:xfrm>
            <a:off x="6806172" y="2171006"/>
            <a:ext cx="3895238" cy="4438095"/>
          </a:xfrm>
          <a:prstGeom prst="rect">
            <a:avLst/>
          </a:prstGeom>
        </p:spPr>
      </p:pic>
      <p:sp>
        <p:nvSpPr>
          <p:cNvPr id="11" name="Ovaal 10">
            <a:extLst>
              <a:ext uri="{FF2B5EF4-FFF2-40B4-BE49-F238E27FC236}">
                <a16:creationId xmlns:a16="http://schemas.microsoft.com/office/drawing/2014/main" id="{E864A2BA-05ED-4B0E-BE55-D4D63CB50924}"/>
              </a:ext>
            </a:extLst>
          </p:cNvPr>
          <p:cNvSpPr/>
          <p:nvPr/>
        </p:nvSpPr>
        <p:spPr>
          <a:xfrm>
            <a:off x="6643637" y="3945323"/>
            <a:ext cx="2664296" cy="649205"/>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12" name="Ovaal 11">
            <a:extLst>
              <a:ext uri="{FF2B5EF4-FFF2-40B4-BE49-F238E27FC236}">
                <a16:creationId xmlns:a16="http://schemas.microsoft.com/office/drawing/2014/main" id="{27FE7CE4-C7AE-4E27-9393-AF5F83A5E9C6}"/>
              </a:ext>
            </a:extLst>
          </p:cNvPr>
          <p:cNvSpPr/>
          <p:nvPr/>
        </p:nvSpPr>
        <p:spPr>
          <a:xfrm>
            <a:off x="6639886" y="2800235"/>
            <a:ext cx="2664296" cy="538798"/>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16" name="Ovaal 15">
            <a:extLst>
              <a:ext uri="{FF2B5EF4-FFF2-40B4-BE49-F238E27FC236}">
                <a16:creationId xmlns:a16="http://schemas.microsoft.com/office/drawing/2014/main" id="{25B47F70-0B82-432B-888D-038AE2374B4B}"/>
              </a:ext>
            </a:extLst>
          </p:cNvPr>
          <p:cNvSpPr/>
          <p:nvPr/>
        </p:nvSpPr>
        <p:spPr>
          <a:xfrm>
            <a:off x="6639886" y="3429000"/>
            <a:ext cx="2664296" cy="451727"/>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17" name="Ovaal 16">
            <a:extLst>
              <a:ext uri="{FF2B5EF4-FFF2-40B4-BE49-F238E27FC236}">
                <a16:creationId xmlns:a16="http://schemas.microsoft.com/office/drawing/2014/main" id="{1E465904-2F97-420B-96EC-06D33BBC8E31}"/>
              </a:ext>
            </a:extLst>
          </p:cNvPr>
          <p:cNvSpPr/>
          <p:nvPr/>
        </p:nvSpPr>
        <p:spPr>
          <a:xfrm>
            <a:off x="7698713" y="6023342"/>
            <a:ext cx="2110153" cy="441499"/>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18" name="Pijl: omlaag 17">
            <a:extLst>
              <a:ext uri="{FF2B5EF4-FFF2-40B4-BE49-F238E27FC236}">
                <a16:creationId xmlns:a16="http://schemas.microsoft.com/office/drawing/2014/main" id="{BD9FB146-A8B0-4432-A817-7FC970C83C0E}"/>
              </a:ext>
            </a:extLst>
          </p:cNvPr>
          <p:cNvSpPr/>
          <p:nvPr/>
        </p:nvSpPr>
        <p:spPr>
          <a:xfrm rot="20362473">
            <a:off x="8040239" y="4474670"/>
            <a:ext cx="271306" cy="1608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604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ijdelijke aanduiding voor dianummer 2">
            <a:extLst>
              <a:ext uri="{FF2B5EF4-FFF2-40B4-BE49-F238E27FC236}">
                <a16:creationId xmlns:a16="http://schemas.microsoft.com/office/drawing/2014/main" id="{3A452A4D-8CB6-4E74-93D9-C907752B92E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27</a:t>
            </a:fld>
            <a:endParaRPr lang="en-US" dirty="0">
              <a:solidFill>
                <a:srgbClr val="0066B3"/>
              </a:solidFill>
              <a:latin typeface="Arial"/>
            </a:endParaRPr>
          </a:p>
        </p:txBody>
      </p:sp>
      <p:pic>
        <p:nvPicPr>
          <p:cNvPr id="15" name="Picture 2" descr="http://www.ryadel.com/wp-content/uploads/2015/03/github-logo.png">
            <a:extLst>
              <a:ext uri="{FF2B5EF4-FFF2-40B4-BE49-F238E27FC236}">
                <a16:creationId xmlns:a16="http://schemas.microsoft.com/office/drawing/2014/main" id="{7D144448-BC78-4547-ABDF-1BDCB82DC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3674" y="31370"/>
            <a:ext cx="2097229" cy="83166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EA731964-04DA-4EF2-9A6E-2F92A2095786}"/>
              </a:ext>
            </a:extLst>
          </p:cNvPr>
          <p:cNvSpPr txBox="1">
            <a:spLocks/>
          </p:cNvSpPr>
          <p:nvPr/>
        </p:nvSpPr>
        <p:spPr>
          <a:xfrm>
            <a:off x="1194054" y="9768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GitHub | Local – Commit to LOCAL master</a:t>
            </a:r>
            <a:endParaRPr lang="en-GB" sz="3600" dirty="0">
              <a:solidFill>
                <a:schemeClr val="bg1"/>
              </a:solidFill>
              <a:latin typeface="Arial Narrow" panose="020B0606020202030204" pitchFamily="34" charset="0"/>
            </a:endParaRPr>
          </a:p>
        </p:txBody>
      </p:sp>
      <p:pic>
        <p:nvPicPr>
          <p:cNvPr id="7" name="Afbeelding 6">
            <a:extLst>
              <a:ext uri="{FF2B5EF4-FFF2-40B4-BE49-F238E27FC236}">
                <a16:creationId xmlns:a16="http://schemas.microsoft.com/office/drawing/2014/main" id="{4177420A-67A8-4E9B-8DBF-4CE0F29695B1}"/>
              </a:ext>
            </a:extLst>
          </p:cNvPr>
          <p:cNvPicPr>
            <a:picLocks noChangeAspect="1"/>
          </p:cNvPicPr>
          <p:nvPr/>
        </p:nvPicPr>
        <p:blipFill>
          <a:blip r:embed="rId5"/>
          <a:stretch>
            <a:fillRect/>
          </a:stretch>
        </p:blipFill>
        <p:spPr>
          <a:xfrm>
            <a:off x="2099532" y="1100557"/>
            <a:ext cx="8232378" cy="5659760"/>
          </a:xfrm>
          <a:prstGeom prst="rect">
            <a:avLst/>
          </a:prstGeom>
        </p:spPr>
      </p:pic>
      <p:sp>
        <p:nvSpPr>
          <p:cNvPr id="10" name="Ovaal 9">
            <a:extLst>
              <a:ext uri="{FF2B5EF4-FFF2-40B4-BE49-F238E27FC236}">
                <a16:creationId xmlns:a16="http://schemas.microsoft.com/office/drawing/2014/main" id="{7344C655-68F6-4476-87F0-BCAD39E91424}"/>
              </a:ext>
            </a:extLst>
          </p:cNvPr>
          <p:cNvSpPr/>
          <p:nvPr/>
        </p:nvSpPr>
        <p:spPr>
          <a:xfrm>
            <a:off x="1963380" y="4541436"/>
            <a:ext cx="2327267" cy="6493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a:extLst>
              <a:ext uri="{FF2B5EF4-FFF2-40B4-BE49-F238E27FC236}">
                <a16:creationId xmlns:a16="http://schemas.microsoft.com/office/drawing/2014/main" id="{3A08B1F8-B2AC-4B65-B987-EBC2B4A914C9}"/>
              </a:ext>
            </a:extLst>
          </p:cNvPr>
          <p:cNvSpPr/>
          <p:nvPr/>
        </p:nvSpPr>
        <p:spPr>
          <a:xfrm>
            <a:off x="1963379" y="5103615"/>
            <a:ext cx="2327267" cy="9052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48ABA7FF-0965-48C4-BEBB-DCB55EDC2475}"/>
              </a:ext>
            </a:extLst>
          </p:cNvPr>
          <p:cNvSpPr/>
          <p:nvPr/>
        </p:nvSpPr>
        <p:spPr>
          <a:xfrm>
            <a:off x="1963379" y="5877338"/>
            <a:ext cx="2327267" cy="6493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4273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B9CDA0D0-81C1-4CCB-8555-875C18D080D9}"/>
              </a:ext>
            </a:extLst>
          </p:cNvPr>
          <p:cNvPicPr>
            <a:picLocks noChangeAspect="1"/>
          </p:cNvPicPr>
          <p:nvPr/>
        </p:nvPicPr>
        <p:blipFill>
          <a:blip r:embed="rId4"/>
          <a:stretch>
            <a:fillRect/>
          </a:stretch>
        </p:blipFill>
        <p:spPr>
          <a:xfrm>
            <a:off x="2315072" y="1152569"/>
            <a:ext cx="8100228" cy="5568907"/>
          </a:xfrm>
          <a:prstGeom prst="rect">
            <a:avLst/>
          </a:prstGeom>
        </p:spPr>
      </p:pic>
      <p:sp>
        <p:nvSpPr>
          <p:cNvPr id="7" name="Ovaal 6">
            <a:extLst>
              <a:ext uri="{FF2B5EF4-FFF2-40B4-BE49-F238E27FC236}">
                <a16:creationId xmlns:a16="http://schemas.microsoft.com/office/drawing/2014/main" id="{CE7784B7-30D4-4257-BBFE-9E87C1162364}"/>
              </a:ext>
            </a:extLst>
          </p:cNvPr>
          <p:cNvSpPr/>
          <p:nvPr/>
        </p:nvSpPr>
        <p:spPr>
          <a:xfrm>
            <a:off x="3203804" y="1788187"/>
            <a:ext cx="1299216" cy="2918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ijdelijke aanduiding voor dianummer 2">
            <a:extLst>
              <a:ext uri="{FF2B5EF4-FFF2-40B4-BE49-F238E27FC236}">
                <a16:creationId xmlns:a16="http://schemas.microsoft.com/office/drawing/2014/main" id="{49751491-2129-4B33-AB21-D2BD39E8BF54}"/>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28</a:t>
            </a:fld>
            <a:endParaRPr lang="en-US" dirty="0">
              <a:solidFill>
                <a:srgbClr val="0066B3"/>
              </a:solidFill>
              <a:latin typeface="Arial"/>
            </a:endParaRPr>
          </a:p>
        </p:txBody>
      </p:sp>
      <p:pic>
        <p:nvPicPr>
          <p:cNvPr id="10" name="Picture 2" descr="http://www.ryadel.com/wp-content/uploads/2015/03/github-logo.png">
            <a:extLst>
              <a:ext uri="{FF2B5EF4-FFF2-40B4-BE49-F238E27FC236}">
                <a16:creationId xmlns:a16="http://schemas.microsoft.com/office/drawing/2014/main" id="{EB22D634-2A61-4DAE-8130-53AD765AD7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3674" y="31370"/>
            <a:ext cx="2097229" cy="83166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a:extLst>
              <a:ext uri="{FF2B5EF4-FFF2-40B4-BE49-F238E27FC236}">
                <a16:creationId xmlns:a16="http://schemas.microsoft.com/office/drawing/2014/main" id="{3A62420E-F24A-4810-98E8-F7C10B77D528}"/>
              </a:ext>
            </a:extLst>
          </p:cNvPr>
          <p:cNvSpPr txBox="1">
            <a:spLocks/>
          </p:cNvSpPr>
          <p:nvPr/>
        </p:nvSpPr>
        <p:spPr>
          <a:xfrm>
            <a:off x="1194054" y="9768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GitHub | Local – Check your LOCAL work </a:t>
            </a:r>
            <a:endParaRPr lang="en-GB" sz="3600" dirty="0">
              <a:solidFill>
                <a:schemeClr val="bg1"/>
              </a:solidFill>
              <a:latin typeface="Arial Narrow" panose="020B0606020202030204" pitchFamily="34" charset="0"/>
            </a:endParaRPr>
          </a:p>
        </p:txBody>
      </p:sp>
      <p:sp>
        <p:nvSpPr>
          <p:cNvPr id="11" name="Ovaal 10">
            <a:extLst>
              <a:ext uri="{FF2B5EF4-FFF2-40B4-BE49-F238E27FC236}">
                <a16:creationId xmlns:a16="http://schemas.microsoft.com/office/drawing/2014/main" id="{068A92A9-3B6B-4D94-A82F-F4769D0391D1}"/>
              </a:ext>
            </a:extLst>
          </p:cNvPr>
          <p:cNvSpPr/>
          <p:nvPr/>
        </p:nvSpPr>
        <p:spPr>
          <a:xfrm>
            <a:off x="4463766" y="2485690"/>
            <a:ext cx="5951534" cy="9433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5354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5B912149-473D-415D-8957-DFBC2229305D}"/>
              </a:ext>
            </a:extLst>
          </p:cNvPr>
          <p:cNvPicPr>
            <a:picLocks noChangeAspect="1"/>
          </p:cNvPicPr>
          <p:nvPr/>
        </p:nvPicPr>
        <p:blipFill>
          <a:blip r:embed="rId4"/>
          <a:stretch>
            <a:fillRect/>
          </a:stretch>
        </p:blipFill>
        <p:spPr>
          <a:xfrm>
            <a:off x="2146193" y="1135463"/>
            <a:ext cx="7907481" cy="5436393"/>
          </a:xfrm>
          <a:prstGeom prst="rect">
            <a:avLst/>
          </a:prstGeom>
        </p:spPr>
      </p:pic>
      <p:sp>
        <p:nvSpPr>
          <p:cNvPr id="7" name="Ovaal 6">
            <a:extLst>
              <a:ext uri="{FF2B5EF4-FFF2-40B4-BE49-F238E27FC236}">
                <a16:creationId xmlns:a16="http://schemas.microsoft.com/office/drawing/2014/main" id="{CE7784B7-30D4-4257-BBFE-9E87C1162364}"/>
              </a:ext>
            </a:extLst>
          </p:cNvPr>
          <p:cNvSpPr/>
          <p:nvPr/>
        </p:nvSpPr>
        <p:spPr>
          <a:xfrm>
            <a:off x="5992389" y="1262317"/>
            <a:ext cx="1996052" cy="5262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jdelijke aanduiding voor dianummer 2">
            <a:extLst>
              <a:ext uri="{FF2B5EF4-FFF2-40B4-BE49-F238E27FC236}">
                <a16:creationId xmlns:a16="http://schemas.microsoft.com/office/drawing/2014/main" id="{DE867FB4-4C64-4750-A09C-877B33DFF3B2}"/>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29</a:t>
            </a:fld>
            <a:endParaRPr lang="en-US" dirty="0">
              <a:solidFill>
                <a:srgbClr val="0066B3"/>
              </a:solidFill>
              <a:latin typeface="Arial"/>
            </a:endParaRPr>
          </a:p>
        </p:txBody>
      </p:sp>
      <p:pic>
        <p:nvPicPr>
          <p:cNvPr id="9" name="Picture 2" descr="http://www.ryadel.com/wp-content/uploads/2015/03/github-logo.png">
            <a:extLst>
              <a:ext uri="{FF2B5EF4-FFF2-40B4-BE49-F238E27FC236}">
                <a16:creationId xmlns:a16="http://schemas.microsoft.com/office/drawing/2014/main" id="{457496B1-D6B0-41E8-9A72-7F06DB60E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3674" y="31370"/>
            <a:ext cx="2097229" cy="83166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4">
            <a:extLst>
              <a:ext uri="{FF2B5EF4-FFF2-40B4-BE49-F238E27FC236}">
                <a16:creationId xmlns:a16="http://schemas.microsoft.com/office/drawing/2014/main" id="{31549FCD-D8E2-422F-83FC-B6B06C1DF786}"/>
              </a:ext>
            </a:extLst>
          </p:cNvPr>
          <p:cNvSpPr txBox="1">
            <a:spLocks/>
          </p:cNvSpPr>
          <p:nvPr/>
        </p:nvSpPr>
        <p:spPr>
          <a:xfrm>
            <a:off x="1194054" y="9768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GitHub | Submit your changes ONLINE on github.org</a:t>
            </a:r>
            <a:endParaRPr lang="en-GB" sz="3600" dirty="0">
              <a:solidFill>
                <a:schemeClr val="bg1"/>
              </a:solidFill>
              <a:latin typeface="Arial Narrow" panose="020B0606020202030204" pitchFamily="34" charset="0"/>
            </a:endParaRPr>
          </a:p>
        </p:txBody>
      </p:sp>
      <p:sp>
        <p:nvSpPr>
          <p:cNvPr id="11" name="Ovaal 10">
            <a:extLst>
              <a:ext uri="{FF2B5EF4-FFF2-40B4-BE49-F238E27FC236}">
                <a16:creationId xmlns:a16="http://schemas.microsoft.com/office/drawing/2014/main" id="{3204EEAA-469D-4DAB-821B-0EE16C3F2255}"/>
              </a:ext>
            </a:extLst>
          </p:cNvPr>
          <p:cNvSpPr/>
          <p:nvPr/>
        </p:nvSpPr>
        <p:spPr>
          <a:xfrm>
            <a:off x="5259339" y="4670383"/>
            <a:ext cx="1996052" cy="5262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A5118111-A285-4267-B3C5-EEE09F09DFCC}"/>
              </a:ext>
            </a:extLst>
          </p:cNvPr>
          <p:cNvSpPr/>
          <p:nvPr/>
        </p:nvSpPr>
        <p:spPr>
          <a:xfrm>
            <a:off x="4356070" y="4220308"/>
            <a:ext cx="346559" cy="264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Pijl: omlaag 12">
            <a:extLst>
              <a:ext uri="{FF2B5EF4-FFF2-40B4-BE49-F238E27FC236}">
                <a16:creationId xmlns:a16="http://schemas.microsoft.com/office/drawing/2014/main" id="{FC55DC4D-55BE-4ACC-BE1F-931861024B44}"/>
              </a:ext>
            </a:extLst>
          </p:cNvPr>
          <p:cNvSpPr/>
          <p:nvPr/>
        </p:nvSpPr>
        <p:spPr>
          <a:xfrm rot="2016982">
            <a:off x="5362629" y="1806862"/>
            <a:ext cx="271306" cy="25643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ijl: omlaag 13">
            <a:extLst>
              <a:ext uri="{FF2B5EF4-FFF2-40B4-BE49-F238E27FC236}">
                <a16:creationId xmlns:a16="http://schemas.microsoft.com/office/drawing/2014/main" id="{205E737A-3824-412F-A331-9F43745B7EAF}"/>
              </a:ext>
            </a:extLst>
          </p:cNvPr>
          <p:cNvSpPr/>
          <p:nvPr/>
        </p:nvSpPr>
        <p:spPr>
          <a:xfrm rot="17291972">
            <a:off x="5104930" y="4280301"/>
            <a:ext cx="271306" cy="692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061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jdelijke aanduiding voor dianummer 2">
            <a:extLst>
              <a:ext uri="{FF2B5EF4-FFF2-40B4-BE49-F238E27FC236}">
                <a16:creationId xmlns:a16="http://schemas.microsoft.com/office/drawing/2014/main" id="{0E264C08-116F-4A7E-BACB-A8AFCDF72BA7}"/>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a:t>
            </a:fld>
            <a:endParaRPr lang="en-US" dirty="0">
              <a:solidFill>
                <a:srgbClr val="0066B3"/>
              </a:solidFill>
              <a:latin typeface="Arial"/>
            </a:endParaRPr>
          </a:p>
        </p:txBody>
      </p:sp>
      <p:graphicFrame>
        <p:nvGraphicFramePr>
          <p:cNvPr id="6" name="Tabel 5">
            <a:extLst>
              <a:ext uri="{FF2B5EF4-FFF2-40B4-BE49-F238E27FC236}">
                <a16:creationId xmlns:a16="http://schemas.microsoft.com/office/drawing/2014/main" id="{D9651CB2-45C4-42B2-990C-B5BD6EE9CD8B}"/>
              </a:ext>
            </a:extLst>
          </p:cNvPr>
          <p:cNvGraphicFramePr>
            <a:graphicFrameLocks noGrp="1"/>
          </p:cNvGraphicFramePr>
          <p:nvPr>
            <p:extLst>
              <p:ext uri="{D42A27DB-BD31-4B8C-83A1-F6EECF244321}">
                <p14:modId xmlns:p14="http://schemas.microsoft.com/office/powerpoint/2010/main" val="52558829"/>
              </p:ext>
            </p:extLst>
          </p:nvPr>
        </p:nvGraphicFramePr>
        <p:xfrm>
          <a:off x="1246579" y="1418842"/>
          <a:ext cx="10113317" cy="3517737"/>
        </p:xfrm>
        <a:graphic>
          <a:graphicData uri="http://schemas.openxmlformats.org/drawingml/2006/table">
            <a:tbl>
              <a:tblPr firstRow="1" bandRow="1">
                <a:tableStyleId>{5C22544A-7EE6-4342-B048-85BDC9FD1C3A}</a:tableStyleId>
              </a:tblPr>
              <a:tblGrid>
                <a:gridCol w="2615207">
                  <a:extLst>
                    <a:ext uri="{9D8B030D-6E8A-4147-A177-3AD203B41FA5}">
                      <a16:colId xmlns:a16="http://schemas.microsoft.com/office/drawing/2014/main" val="20000"/>
                    </a:ext>
                  </a:extLst>
                </a:gridCol>
                <a:gridCol w="6056665">
                  <a:extLst>
                    <a:ext uri="{9D8B030D-6E8A-4147-A177-3AD203B41FA5}">
                      <a16:colId xmlns:a16="http://schemas.microsoft.com/office/drawing/2014/main" val="20001"/>
                    </a:ext>
                  </a:extLst>
                </a:gridCol>
                <a:gridCol w="1441445">
                  <a:extLst>
                    <a:ext uri="{9D8B030D-6E8A-4147-A177-3AD203B41FA5}">
                      <a16:colId xmlns:a16="http://schemas.microsoft.com/office/drawing/2014/main" val="20002"/>
                    </a:ext>
                  </a:extLst>
                </a:gridCol>
              </a:tblGrid>
              <a:tr h="432001">
                <a:tc>
                  <a:txBody>
                    <a:bodyPr/>
                    <a:lstStyle/>
                    <a:p>
                      <a:r>
                        <a:rPr lang="en-GB" sz="1600" noProof="0" dirty="0"/>
                        <a:t>Term 1 </a:t>
                      </a:r>
                    </a:p>
                  </a:txBody>
                  <a:tcPr/>
                </a:tc>
                <a:tc>
                  <a:txBody>
                    <a:bodyPr/>
                    <a:lstStyle/>
                    <a:p>
                      <a:endParaRPr lang="nl-NL" sz="1600" dirty="0"/>
                    </a:p>
                  </a:txBody>
                  <a:tcPr anchor="ctr"/>
                </a:tc>
                <a:tc>
                  <a:txBody>
                    <a:bodyPr/>
                    <a:lstStyle/>
                    <a:p>
                      <a:r>
                        <a:rPr lang="nl-NL" sz="1600" dirty="0"/>
                        <a:t>Week</a:t>
                      </a:r>
                    </a:p>
                  </a:txBody>
                  <a:tcPr/>
                </a:tc>
                <a:extLst>
                  <a:ext uri="{0D108BD9-81ED-4DB2-BD59-A6C34878D82A}">
                    <a16:rowId xmlns:a16="http://schemas.microsoft.com/office/drawing/2014/main" val="10000"/>
                  </a:ext>
                </a:extLst>
              </a:tr>
              <a:tr h="296557">
                <a:tc>
                  <a:txBody>
                    <a:bodyPr/>
                    <a:lstStyle/>
                    <a:p>
                      <a:r>
                        <a:rPr lang="en-GB" sz="1600" noProof="0" dirty="0"/>
                        <a:t>Lecture 1</a:t>
                      </a:r>
                    </a:p>
                  </a:txBody>
                  <a:tcPr anchor="ctr">
                    <a:solidFill>
                      <a:srgbClr val="FFC000"/>
                    </a:solidFill>
                  </a:tcPr>
                </a:tc>
                <a:tc>
                  <a:txBody>
                    <a:bodyPr/>
                    <a:lstStyle/>
                    <a:p>
                      <a:r>
                        <a:rPr lang="en-US" sz="1600" kern="1200" dirty="0">
                          <a:effectLst/>
                        </a:rPr>
                        <a:t>Introduction, </a:t>
                      </a:r>
                      <a:r>
                        <a:rPr lang="en-US" sz="1600" kern="1200" dirty="0" err="1">
                          <a:effectLst/>
                        </a:rPr>
                        <a:t>Webmarkup</a:t>
                      </a:r>
                      <a:r>
                        <a:rPr lang="en-US" sz="1600" kern="1200" dirty="0">
                          <a:effectLst/>
                        </a:rPr>
                        <a:t> setup</a:t>
                      </a:r>
                      <a:endParaRPr lang="nl-NL" sz="1600" dirty="0"/>
                    </a:p>
                  </a:txBody>
                  <a:tcPr anchor="ctr">
                    <a:solidFill>
                      <a:srgbClr val="FFC000"/>
                    </a:solidFill>
                  </a:tcPr>
                </a:tc>
                <a:tc>
                  <a:txBody>
                    <a:bodyPr/>
                    <a:lstStyle/>
                    <a:p>
                      <a:r>
                        <a:rPr lang="en-GB" sz="1600" dirty="0"/>
                        <a:t>3</a:t>
                      </a:r>
                      <a:r>
                        <a:rPr lang="nl-NL" sz="1600" dirty="0"/>
                        <a:t>6</a:t>
                      </a:r>
                    </a:p>
                  </a:txBody>
                  <a:tcPr anchor="ctr">
                    <a:solidFill>
                      <a:srgbClr val="FFC000"/>
                    </a:solidFill>
                  </a:tcPr>
                </a:tc>
                <a:extLst>
                  <a:ext uri="{0D108BD9-81ED-4DB2-BD59-A6C34878D82A}">
                    <a16:rowId xmlns:a16="http://schemas.microsoft.com/office/drawing/2014/main" val="3532621608"/>
                  </a:ext>
                </a:extLst>
              </a:tr>
              <a:tr h="296557">
                <a:tc>
                  <a:txBody>
                    <a:bodyPr/>
                    <a:lstStyle/>
                    <a:p>
                      <a:r>
                        <a:rPr lang="en-GB" sz="1600" noProof="0" dirty="0"/>
                        <a:t>Lecture 2</a:t>
                      </a:r>
                    </a:p>
                  </a:txBody>
                  <a:tcPr anchor="ctr"/>
                </a:tc>
                <a:tc>
                  <a:txBody>
                    <a:bodyPr/>
                    <a:lstStyle/>
                    <a:p>
                      <a:pPr algn="l" rtl="0" fontAlgn="b"/>
                      <a:r>
                        <a:rPr lang="en-US" sz="1600" dirty="0">
                          <a:effectLst/>
                        </a:rPr>
                        <a:t> Basic HTML</a:t>
                      </a:r>
                      <a:endParaRPr lang="nl-NL" sz="1600" dirty="0">
                        <a:solidFill>
                          <a:srgbClr val="000000"/>
                        </a:solidFill>
                        <a:effectLst/>
                      </a:endParaRPr>
                    </a:p>
                  </a:txBody>
                  <a:tcPr marL="28575" marR="28575" marT="0" marB="0" anchor="ctr"/>
                </a:tc>
                <a:tc>
                  <a:txBody>
                    <a:bodyPr/>
                    <a:lstStyle/>
                    <a:p>
                      <a:r>
                        <a:rPr lang="nl-NL" sz="1600" dirty="0"/>
                        <a:t>37</a:t>
                      </a:r>
                    </a:p>
                  </a:txBody>
                  <a:tcPr anchor="ctr"/>
                </a:tc>
                <a:extLst>
                  <a:ext uri="{0D108BD9-81ED-4DB2-BD59-A6C34878D82A}">
                    <a16:rowId xmlns:a16="http://schemas.microsoft.com/office/drawing/2014/main" val="10002"/>
                  </a:ext>
                </a:extLst>
              </a:tr>
              <a:tr h="0">
                <a:tc>
                  <a:txBody>
                    <a:bodyPr/>
                    <a:lstStyle/>
                    <a:p>
                      <a:r>
                        <a:rPr lang="en-GB" sz="1600" noProof="0" dirty="0"/>
                        <a:t>Lecture 3 </a:t>
                      </a:r>
                    </a:p>
                  </a:txBody>
                  <a:tcPr anchor="ctr"/>
                </a:tc>
                <a:tc>
                  <a:txBody>
                    <a:bodyPr/>
                    <a:lstStyle/>
                    <a:p>
                      <a:pPr algn="l" rtl="0" fontAlgn="b"/>
                      <a:r>
                        <a:rPr lang="en-US" sz="1600" kern="1200" dirty="0">
                          <a:effectLst/>
                        </a:rPr>
                        <a:t> Advanced HTML</a:t>
                      </a:r>
                      <a:endParaRPr lang="nl-NL" sz="1600" dirty="0">
                        <a:solidFill>
                          <a:srgbClr val="000000"/>
                        </a:solidFill>
                        <a:effectLst/>
                      </a:endParaRPr>
                    </a:p>
                  </a:txBody>
                  <a:tcPr marL="28575" marR="28575" marT="0" marB="0" anchor="ctr"/>
                </a:tc>
                <a:tc>
                  <a:txBody>
                    <a:bodyPr/>
                    <a:lstStyle/>
                    <a:p>
                      <a:r>
                        <a:rPr lang="nl-NL" sz="1600" dirty="0"/>
                        <a:t>38</a:t>
                      </a:r>
                    </a:p>
                  </a:txBody>
                  <a:tcPr anchor="ctr"/>
                </a:tc>
                <a:extLst>
                  <a:ext uri="{0D108BD9-81ED-4DB2-BD59-A6C34878D82A}">
                    <a16:rowId xmlns:a16="http://schemas.microsoft.com/office/drawing/2014/main" val="10003"/>
                  </a:ext>
                </a:extLst>
              </a:tr>
              <a:tr h="0">
                <a:tc>
                  <a:txBody>
                    <a:bodyPr/>
                    <a:lstStyle/>
                    <a:p>
                      <a:r>
                        <a:rPr lang="en-GB" sz="1600" noProof="0" dirty="0"/>
                        <a:t>Lecture 4</a:t>
                      </a:r>
                    </a:p>
                  </a:txBody>
                  <a:tcPr anchor="ctr"/>
                </a:tc>
                <a:tc>
                  <a:txBody>
                    <a:bodyPr/>
                    <a:lstStyle/>
                    <a:p>
                      <a:pPr algn="l" rtl="0" fontAlgn="b"/>
                      <a:r>
                        <a:rPr lang="nl-NL" sz="1600" dirty="0">
                          <a:effectLst/>
                        </a:rPr>
                        <a:t> Basic CSS</a:t>
                      </a:r>
                      <a:endParaRPr lang="nl-NL" sz="1600" dirty="0">
                        <a:solidFill>
                          <a:srgbClr val="000000"/>
                        </a:solidFill>
                        <a:effectLst/>
                      </a:endParaRPr>
                    </a:p>
                  </a:txBody>
                  <a:tcPr marL="28575" marR="28575" marT="0" marB="0" anchor="ctr"/>
                </a:tc>
                <a:tc>
                  <a:txBody>
                    <a:bodyPr/>
                    <a:lstStyle/>
                    <a:p>
                      <a:r>
                        <a:rPr lang="en-GB" sz="1600" dirty="0"/>
                        <a:t>39</a:t>
                      </a:r>
                      <a:endParaRPr lang="nl-NL" sz="1600" dirty="0"/>
                    </a:p>
                  </a:txBody>
                  <a:tcPr anchor="ctr"/>
                </a:tc>
                <a:extLst>
                  <a:ext uri="{0D108BD9-81ED-4DB2-BD59-A6C34878D82A}">
                    <a16:rowId xmlns:a16="http://schemas.microsoft.com/office/drawing/2014/main" val="10004"/>
                  </a:ext>
                </a:extLst>
              </a:tr>
              <a:tr h="0">
                <a:tc>
                  <a:txBody>
                    <a:bodyPr/>
                    <a:lstStyle/>
                    <a:p>
                      <a:r>
                        <a:rPr lang="en-GB" sz="1600" noProof="0" dirty="0"/>
                        <a:t>Lecture 5</a:t>
                      </a:r>
                    </a:p>
                  </a:txBody>
                  <a:tcPr anchor="ctr"/>
                </a:tc>
                <a:tc>
                  <a:txBody>
                    <a:bodyPr/>
                    <a:lstStyle/>
                    <a:p>
                      <a:pPr algn="l" rtl="0" fontAlgn="b"/>
                      <a:r>
                        <a:rPr lang="nl-NL" sz="1600" dirty="0">
                          <a:effectLst/>
                        </a:rPr>
                        <a:t> Advanced CSS</a:t>
                      </a:r>
                      <a:endParaRPr lang="en-GB" sz="1600" noProof="0" dirty="0">
                        <a:solidFill>
                          <a:srgbClr val="000000"/>
                        </a:solidFill>
                        <a:effectLst/>
                      </a:endParaRPr>
                    </a:p>
                  </a:txBody>
                  <a:tcPr marL="28575" marR="28575" marT="0" marB="0" anchor="ctr"/>
                </a:tc>
                <a:tc>
                  <a:txBody>
                    <a:bodyPr/>
                    <a:lstStyle/>
                    <a:p>
                      <a:r>
                        <a:rPr lang="nl-NL" sz="1600" dirty="0"/>
                        <a:t>40</a:t>
                      </a:r>
                    </a:p>
                  </a:txBody>
                  <a:tcPr anchor="ctr"/>
                </a:tc>
                <a:extLst>
                  <a:ext uri="{0D108BD9-81ED-4DB2-BD59-A6C34878D82A}">
                    <a16:rowId xmlns:a16="http://schemas.microsoft.com/office/drawing/2014/main" val="10005"/>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a:t>Lecture 6</a:t>
                      </a:r>
                    </a:p>
                  </a:txBody>
                  <a:tcPr anchor="ctr"/>
                </a:tc>
                <a:tc>
                  <a:txBody>
                    <a:bodyPr/>
                    <a:lstStyle/>
                    <a:p>
                      <a:pPr algn="l" rtl="0" fontAlgn="b"/>
                      <a:r>
                        <a:rPr lang="en-US" sz="1600" dirty="0">
                          <a:effectLst/>
                        </a:rPr>
                        <a:t> Expert CSS </a:t>
                      </a:r>
                      <a:r>
                        <a:rPr lang="nl-NL" sz="1600" dirty="0">
                          <a:effectLst/>
                        </a:rPr>
                        <a:t>+ </a:t>
                      </a:r>
                      <a:r>
                        <a:rPr lang="en-GB" sz="1600" noProof="0" dirty="0">
                          <a:effectLst/>
                        </a:rPr>
                        <a:t>provision and explaining (</a:t>
                      </a:r>
                      <a:r>
                        <a:rPr lang="en-GB" sz="1600" noProof="0">
                          <a:effectLst/>
                        </a:rPr>
                        <a:t>end)assessment </a:t>
                      </a:r>
                      <a:endParaRPr lang="nl-NL" sz="1600" dirty="0">
                        <a:solidFill>
                          <a:srgbClr val="000000"/>
                        </a:solidFill>
                        <a:effectLst/>
                      </a:endParaRPr>
                    </a:p>
                  </a:txBody>
                  <a:tcPr marL="28575" marR="28575" marT="0" marB="0" anchor="ctr"/>
                </a:tc>
                <a:tc>
                  <a:txBody>
                    <a:bodyPr/>
                    <a:lstStyle/>
                    <a:p>
                      <a:r>
                        <a:rPr lang="nl-NL" sz="1600" dirty="0"/>
                        <a:t>41</a:t>
                      </a:r>
                    </a:p>
                  </a:txBody>
                  <a:tcPr anchor="ctr"/>
                </a:tc>
                <a:extLst>
                  <a:ext uri="{0D108BD9-81ED-4DB2-BD59-A6C34878D82A}">
                    <a16:rowId xmlns:a16="http://schemas.microsoft.com/office/drawing/2014/main" val="10006"/>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a:t>Lecture 7</a:t>
                      </a:r>
                    </a:p>
                  </a:txBody>
                  <a:tcPr anchor="ctr"/>
                </a:tc>
                <a:tc>
                  <a:txBody>
                    <a:bodyPr/>
                    <a:lstStyle/>
                    <a:p>
                      <a:r>
                        <a:rPr lang="en-US" sz="1600" kern="1200" dirty="0">
                          <a:effectLst/>
                        </a:rPr>
                        <a:t> </a:t>
                      </a:r>
                      <a:r>
                        <a:rPr lang="en-US" sz="1600" kern="1200" dirty="0" err="1">
                          <a:effectLst/>
                        </a:rPr>
                        <a:t>Webmarkup</a:t>
                      </a:r>
                      <a:r>
                        <a:rPr lang="en-US" sz="1600" kern="1200" dirty="0">
                          <a:effectLst/>
                        </a:rPr>
                        <a:t> development tools</a:t>
                      </a:r>
                      <a:endParaRPr lang="nl-NL" sz="1600" dirty="0">
                        <a:solidFill>
                          <a:srgbClr val="000000"/>
                        </a:solidFill>
                        <a:effectLst/>
                      </a:endParaRPr>
                    </a:p>
                  </a:txBody>
                  <a:tcPr marL="28575" marR="28575" marT="0" marB="0" anchor="ctr"/>
                </a:tc>
                <a:tc>
                  <a:txBody>
                    <a:bodyPr/>
                    <a:lstStyle/>
                    <a:p>
                      <a:r>
                        <a:rPr lang="nl-NL" sz="1600" dirty="0"/>
                        <a:t>43</a:t>
                      </a:r>
                    </a:p>
                  </a:txBody>
                  <a:tcPr anchor="ctr"/>
                </a:tc>
                <a:extLst>
                  <a:ext uri="{0D108BD9-81ED-4DB2-BD59-A6C34878D82A}">
                    <a16:rowId xmlns:a16="http://schemas.microsoft.com/office/drawing/2014/main" val="279572895"/>
                  </a:ext>
                </a:extLst>
              </a:tr>
              <a:tr h="373016">
                <a:tc>
                  <a:txBody>
                    <a:bodyPr/>
                    <a:lstStyle/>
                    <a:p>
                      <a:r>
                        <a:rPr lang="en-GB" sz="1600" noProof="0" dirty="0"/>
                        <a:t>Exam weeks</a:t>
                      </a:r>
                      <a:endParaRPr lang="en-GB" sz="1600" b="1" noProof="0" dirty="0"/>
                    </a:p>
                  </a:txBody>
                  <a:tcPr anchor="ctr"/>
                </a:tc>
                <a:tc>
                  <a:txBody>
                    <a:bodyPr/>
                    <a:lstStyle/>
                    <a:p>
                      <a:r>
                        <a:rPr lang="en-US" sz="1600" dirty="0"/>
                        <a:t>Finishing assessment </a:t>
                      </a:r>
                      <a:endParaRPr lang="en-GB" sz="1600" b="0" noProof="0" dirty="0"/>
                    </a:p>
                  </a:txBody>
                  <a:tcPr anchor="ctr"/>
                </a:tc>
                <a:tc>
                  <a:txBody>
                    <a:bodyPr/>
                    <a:lstStyle/>
                    <a:p>
                      <a:r>
                        <a:rPr lang="nl-NL" sz="1600" dirty="0"/>
                        <a:t>44</a:t>
                      </a:r>
                    </a:p>
                  </a:txBody>
                  <a:tcPr anchor="ctr"/>
                </a:tc>
                <a:extLst>
                  <a:ext uri="{0D108BD9-81ED-4DB2-BD59-A6C34878D82A}">
                    <a16:rowId xmlns:a16="http://schemas.microsoft.com/office/drawing/2014/main" val="10009"/>
                  </a:ext>
                </a:extLst>
              </a:tr>
              <a:tr h="162546">
                <a:tc>
                  <a:txBody>
                    <a:bodyPr/>
                    <a:lstStyle/>
                    <a:p>
                      <a:r>
                        <a:rPr lang="en-US" sz="1800" b="1" noProof="0" dirty="0">
                          <a:solidFill>
                            <a:srgbClr val="FF0000"/>
                          </a:solidFill>
                        </a:rPr>
                        <a:t>11 November 2022</a:t>
                      </a:r>
                      <a:endParaRPr lang="en-GB" sz="1800" b="1" noProof="0" dirty="0">
                        <a:solidFill>
                          <a:srgbClr val="FF0000"/>
                        </a:solidFill>
                      </a:endParaRPr>
                    </a:p>
                  </a:txBody>
                  <a:tcPr anchor="ctr"/>
                </a:tc>
                <a:tc>
                  <a:txBody>
                    <a:bodyPr/>
                    <a:lstStyle/>
                    <a:p>
                      <a:r>
                        <a:rPr lang="en-US" sz="1800" b="1" noProof="0" dirty="0">
                          <a:solidFill>
                            <a:srgbClr val="FF0000"/>
                          </a:solidFill>
                        </a:rPr>
                        <a:t>Deadline assessment </a:t>
                      </a:r>
                      <a:endParaRPr lang="en-GB" sz="1800" b="1" noProof="0" dirty="0">
                        <a:solidFill>
                          <a:srgbClr val="FF0000"/>
                        </a:solidFill>
                      </a:endParaRPr>
                    </a:p>
                  </a:txBody>
                  <a:tcPr anchor="ctr"/>
                </a:tc>
                <a:tc>
                  <a:txBody>
                    <a:bodyPr/>
                    <a:lstStyle/>
                    <a:p>
                      <a:r>
                        <a:rPr lang="en-GB" sz="1800" b="1" dirty="0">
                          <a:solidFill>
                            <a:srgbClr val="FF0000"/>
                          </a:solidFill>
                        </a:rPr>
                        <a:t>45</a:t>
                      </a:r>
                      <a:endParaRPr lang="nl-NL" sz="1800" b="1" dirty="0">
                        <a:solidFill>
                          <a:srgbClr val="FF0000"/>
                        </a:solidFill>
                      </a:endParaRPr>
                    </a:p>
                  </a:txBody>
                  <a:tcPr anchor="ctr"/>
                </a:tc>
                <a:extLst>
                  <a:ext uri="{0D108BD9-81ED-4DB2-BD59-A6C34878D82A}">
                    <a16:rowId xmlns:a16="http://schemas.microsoft.com/office/drawing/2014/main" val="2706168307"/>
                  </a:ext>
                </a:extLst>
              </a:tr>
            </a:tbl>
          </a:graphicData>
        </a:graphic>
      </p:graphicFrame>
      <p:sp>
        <p:nvSpPr>
          <p:cNvPr id="8" name="Title 4">
            <a:extLst>
              <a:ext uri="{FF2B5EF4-FFF2-40B4-BE49-F238E27FC236}">
                <a16:creationId xmlns:a16="http://schemas.microsoft.com/office/drawing/2014/main" id="{033E5DF1-D1F3-4D03-850F-F4BF6BED6B38}"/>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Course planning </a:t>
            </a:r>
            <a:endParaRPr lang="en-US" sz="3600" dirty="0">
              <a:solidFill>
                <a:schemeClr val="bg1"/>
              </a:solidFill>
            </a:endParaRPr>
          </a:p>
        </p:txBody>
      </p:sp>
    </p:spTree>
    <p:extLst>
      <p:ext uri="{BB962C8B-B14F-4D97-AF65-F5344CB8AC3E}">
        <p14:creationId xmlns:p14="http://schemas.microsoft.com/office/powerpoint/2010/main" val="339401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71AB910F-3A39-4545-BF75-3777354F8865}"/>
              </a:ext>
            </a:extLst>
          </p:cNvPr>
          <p:cNvSpPr txBox="1">
            <a:spLocks/>
          </p:cNvSpPr>
          <p:nvPr/>
        </p:nvSpPr>
        <p:spPr>
          <a:xfrm>
            <a:off x="551384" y="5592135"/>
            <a:ext cx="11261416" cy="648072"/>
          </a:xfrm>
          <a:prstGeom prst="rect">
            <a:avLst/>
          </a:prstGeom>
          <a:solidFill>
            <a:sysClr val="window" lastClr="FFFFFF"/>
          </a:solidFill>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rial"/>
                <a:ea typeface="+mj-ea"/>
                <a:cs typeface="+mj-cs"/>
              </a:rPr>
              <a:t>https://github.com/</a:t>
            </a:r>
            <a:endParaRPr kumimoji="0" lang="nl-NL" sz="4000" b="0" i="0" u="none" strike="noStrike" kern="1200" cap="none" spc="0" normalizeH="0" baseline="0" noProof="0" dirty="0">
              <a:ln>
                <a:noFill/>
              </a:ln>
              <a:solidFill>
                <a:prstClr val="black">
                  <a:lumMod val="65000"/>
                  <a:lumOff val="35000"/>
                </a:prstClr>
              </a:solidFill>
              <a:effectLst/>
              <a:uLnTx/>
              <a:uFillTx/>
              <a:latin typeface="Arial"/>
              <a:ea typeface="+mj-ea"/>
              <a:cs typeface="+mj-cs"/>
            </a:endParaRPr>
          </a:p>
        </p:txBody>
      </p:sp>
      <p:sp>
        <p:nvSpPr>
          <p:cNvPr id="10" name="Tijdelijke aanduiding voor dianummer 2">
            <a:extLst>
              <a:ext uri="{FF2B5EF4-FFF2-40B4-BE49-F238E27FC236}">
                <a16:creationId xmlns:a16="http://schemas.microsoft.com/office/drawing/2014/main" id="{B2EE5FC7-E320-40A5-B297-317378C2A7F2}"/>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30</a:t>
            </a:fld>
            <a:endParaRPr lang="en-US" dirty="0">
              <a:solidFill>
                <a:srgbClr val="0066B3"/>
              </a:solidFill>
              <a:latin typeface="Arial"/>
            </a:endParaRPr>
          </a:p>
        </p:txBody>
      </p:sp>
      <p:pic>
        <p:nvPicPr>
          <p:cNvPr id="11" name="Picture 2" descr="http://www.ryadel.com/wp-content/uploads/2015/03/github-logo.png">
            <a:extLst>
              <a:ext uri="{FF2B5EF4-FFF2-40B4-BE49-F238E27FC236}">
                <a16:creationId xmlns:a16="http://schemas.microsoft.com/office/drawing/2014/main" id="{2822E2CE-37AE-4131-9203-92FA65D79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3674" y="31370"/>
            <a:ext cx="2097229" cy="83166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DBA80404-E99C-41BF-87CC-8E1CF22A1192}"/>
              </a:ext>
            </a:extLst>
          </p:cNvPr>
          <p:cNvSpPr txBox="1">
            <a:spLocks/>
          </p:cNvSpPr>
          <p:nvPr/>
        </p:nvSpPr>
        <p:spPr>
          <a:xfrm>
            <a:off x="1194054" y="9768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GitHub – Online @ github.com</a:t>
            </a:r>
            <a:endParaRPr lang="en-GB" sz="3600" dirty="0">
              <a:solidFill>
                <a:schemeClr val="bg1"/>
              </a:solidFill>
              <a:latin typeface="Arial Narrow" panose="020B0606020202030204" pitchFamily="34" charset="0"/>
            </a:endParaRPr>
          </a:p>
        </p:txBody>
      </p:sp>
      <p:pic>
        <p:nvPicPr>
          <p:cNvPr id="2" name="Afbeelding 1">
            <a:extLst>
              <a:ext uri="{FF2B5EF4-FFF2-40B4-BE49-F238E27FC236}">
                <a16:creationId xmlns:a16="http://schemas.microsoft.com/office/drawing/2014/main" id="{275C5A5E-3067-4138-94C3-5356E8F3DA68}"/>
              </a:ext>
            </a:extLst>
          </p:cNvPr>
          <p:cNvPicPr>
            <a:picLocks noChangeAspect="1"/>
          </p:cNvPicPr>
          <p:nvPr/>
        </p:nvPicPr>
        <p:blipFill>
          <a:blip r:embed="rId5"/>
          <a:stretch>
            <a:fillRect/>
          </a:stretch>
        </p:blipFill>
        <p:spPr>
          <a:xfrm>
            <a:off x="5129333" y="1757571"/>
            <a:ext cx="1933333" cy="3342857"/>
          </a:xfrm>
          <a:prstGeom prst="rect">
            <a:avLst/>
          </a:prstGeom>
        </p:spPr>
      </p:pic>
      <p:sp>
        <p:nvSpPr>
          <p:cNvPr id="12" name="Ovaal 11">
            <a:extLst>
              <a:ext uri="{FF2B5EF4-FFF2-40B4-BE49-F238E27FC236}">
                <a16:creationId xmlns:a16="http://schemas.microsoft.com/office/drawing/2014/main" id="{BDA20453-1426-41F8-B085-80012A89FFD3}"/>
              </a:ext>
            </a:extLst>
          </p:cNvPr>
          <p:cNvSpPr/>
          <p:nvPr/>
        </p:nvSpPr>
        <p:spPr>
          <a:xfrm>
            <a:off x="5129333" y="3052599"/>
            <a:ext cx="1996052" cy="5262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D8BE8834-62AD-4594-82DC-7AA8F3D8AD6D}"/>
              </a:ext>
            </a:extLst>
          </p:cNvPr>
          <p:cNvSpPr/>
          <p:nvPr/>
        </p:nvSpPr>
        <p:spPr>
          <a:xfrm>
            <a:off x="5762982" y="1757824"/>
            <a:ext cx="1996052" cy="5262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jl: omlaag 13">
            <a:extLst>
              <a:ext uri="{FF2B5EF4-FFF2-40B4-BE49-F238E27FC236}">
                <a16:creationId xmlns:a16="http://schemas.microsoft.com/office/drawing/2014/main" id="{29A3EE55-1FE9-4131-A662-AACADEE4F434}"/>
              </a:ext>
            </a:extLst>
          </p:cNvPr>
          <p:cNvSpPr/>
          <p:nvPr/>
        </p:nvSpPr>
        <p:spPr>
          <a:xfrm rot="1886276">
            <a:off x="6365835" y="2322233"/>
            <a:ext cx="271306" cy="692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1343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2" descr="http://www.ryadel.com/wp-content/uploads/2015/03/github-logo.png">
            <a:extLst>
              <a:ext uri="{FF2B5EF4-FFF2-40B4-BE49-F238E27FC236}">
                <a16:creationId xmlns:a16="http://schemas.microsoft.com/office/drawing/2014/main" id="{2822E2CE-37AE-4131-9203-92FA65D79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3674" y="31370"/>
            <a:ext cx="2097229" cy="83166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DBA80404-E99C-41BF-87CC-8E1CF22A1192}"/>
              </a:ext>
            </a:extLst>
          </p:cNvPr>
          <p:cNvSpPr txBox="1">
            <a:spLocks/>
          </p:cNvSpPr>
          <p:nvPr/>
        </p:nvSpPr>
        <p:spPr>
          <a:xfrm>
            <a:off x="1194054" y="9768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GitHub – Online @ github.org</a:t>
            </a:r>
            <a:endParaRPr lang="en-GB" sz="3600" dirty="0">
              <a:solidFill>
                <a:schemeClr val="bg1"/>
              </a:solidFill>
              <a:latin typeface="Arial Narrow" panose="020B0606020202030204" pitchFamily="34" charset="0"/>
            </a:endParaRPr>
          </a:p>
        </p:txBody>
      </p:sp>
      <p:pic>
        <p:nvPicPr>
          <p:cNvPr id="3" name="Afbeelding 2">
            <a:extLst>
              <a:ext uri="{FF2B5EF4-FFF2-40B4-BE49-F238E27FC236}">
                <a16:creationId xmlns:a16="http://schemas.microsoft.com/office/drawing/2014/main" id="{348FF7C5-F2C6-4715-942E-7DCF8C5EF90C}"/>
              </a:ext>
            </a:extLst>
          </p:cNvPr>
          <p:cNvPicPr>
            <a:picLocks noChangeAspect="1"/>
          </p:cNvPicPr>
          <p:nvPr/>
        </p:nvPicPr>
        <p:blipFill>
          <a:blip r:embed="rId5"/>
          <a:stretch>
            <a:fillRect/>
          </a:stretch>
        </p:blipFill>
        <p:spPr>
          <a:xfrm>
            <a:off x="1081714" y="1724238"/>
            <a:ext cx="10028571" cy="3409524"/>
          </a:xfrm>
          <a:prstGeom prst="rect">
            <a:avLst/>
          </a:prstGeom>
        </p:spPr>
      </p:pic>
      <p:sp>
        <p:nvSpPr>
          <p:cNvPr id="15" name="Ovaal 14">
            <a:extLst>
              <a:ext uri="{FF2B5EF4-FFF2-40B4-BE49-F238E27FC236}">
                <a16:creationId xmlns:a16="http://schemas.microsoft.com/office/drawing/2014/main" id="{55D3D45E-2CED-488F-B899-71DB03BBBD92}"/>
              </a:ext>
            </a:extLst>
          </p:cNvPr>
          <p:cNvSpPr/>
          <p:nvPr/>
        </p:nvSpPr>
        <p:spPr>
          <a:xfrm>
            <a:off x="3662273" y="3766032"/>
            <a:ext cx="1996052" cy="5262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10991805-01F7-4F2C-9B5B-D560E6A93942}"/>
              </a:ext>
            </a:extLst>
          </p:cNvPr>
          <p:cNvPicPr>
            <a:picLocks noChangeAspect="1"/>
          </p:cNvPicPr>
          <p:nvPr/>
        </p:nvPicPr>
        <p:blipFill>
          <a:blip r:embed="rId6"/>
          <a:stretch>
            <a:fillRect/>
          </a:stretch>
        </p:blipFill>
        <p:spPr>
          <a:xfrm>
            <a:off x="1081714" y="1607485"/>
            <a:ext cx="10156761" cy="4751230"/>
          </a:xfrm>
          <a:prstGeom prst="rect">
            <a:avLst/>
          </a:prstGeom>
        </p:spPr>
      </p:pic>
      <p:sp>
        <p:nvSpPr>
          <p:cNvPr id="9" name="Ovaal 8">
            <a:extLst>
              <a:ext uri="{FF2B5EF4-FFF2-40B4-BE49-F238E27FC236}">
                <a16:creationId xmlns:a16="http://schemas.microsoft.com/office/drawing/2014/main" id="{48407A59-619B-4BEC-92F0-E5238E0EDD2D}"/>
              </a:ext>
            </a:extLst>
          </p:cNvPr>
          <p:cNvSpPr/>
          <p:nvPr/>
        </p:nvSpPr>
        <p:spPr>
          <a:xfrm>
            <a:off x="1164771" y="4855632"/>
            <a:ext cx="2099906" cy="5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a:extLst>
              <a:ext uri="{FF2B5EF4-FFF2-40B4-BE49-F238E27FC236}">
                <a16:creationId xmlns:a16="http://schemas.microsoft.com/office/drawing/2014/main" id="{CDB079CA-2789-437C-912A-ECCF80623902}"/>
              </a:ext>
            </a:extLst>
          </p:cNvPr>
          <p:cNvPicPr>
            <a:picLocks noChangeAspect="1"/>
          </p:cNvPicPr>
          <p:nvPr/>
        </p:nvPicPr>
        <p:blipFill>
          <a:blip r:embed="rId7"/>
          <a:stretch>
            <a:fillRect/>
          </a:stretch>
        </p:blipFill>
        <p:spPr>
          <a:xfrm>
            <a:off x="750592" y="1244405"/>
            <a:ext cx="10819003" cy="4995803"/>
          </a:xfrm>
          <a:prstGeom prst="rect">
            <a:avLst/>
          </a:prstGeom>
        </p:spPr>
      </p:pic>
      <p:sp>
        <p:nvSpPr>
          <p:cNvPr id="13" name="Ovaal 12">
            <a:extLst>
              <a:ext uri="{FF2B5EF4-FFF2-40B4-BE49-F238E27FC236}">
                <a16:creationId xmlns:a16="http://schemas.microsoft.com/office/drawing/2014/main" id="{E362FF1A-4FD5-420C-A86C-9A2D2A71DFED}"/>
              </a:ext>
            </a:extLst>
          </p:cNvPr>
          <p:cNvSpPr/>
          <p:nvPr/>
        </p:nvSpPr>
        <p:spPr>
          <a:xfrm>
            <a:off x="644425" y="4314357"/>
            <a:ext cx="1996052" cy="5262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AB2C85FA-7696-4108-A5CB-D191BB32D95D}"/>
              </a:ext>
            </a:extLst>
          </p:cNvPr>
          <p:cNvPicPr>
            <a:picLocks noChangeAspect="1"/>
          </p:cNvPicPr>
          <p:nvPr/>
        </p:nvPicPr>
        <p:blipFill>
          <a:blip r:embed="rId8"/>
          <a:stretch>
            <a:fillRect/>
          </a:stretch>
        </p:blipFill>
        <p:spPr>
          <a:xfrm>
            <a:off x="644425" y="1054461"/>
            <a:ext cx="10925170" cy="5764483"/>
          </a:xfrm>
          <a:prstGeom prst="rect">
            <a:avLst/>
          </a:prstGeom>
        </p:spPr>
      </p:pic>
      <p:pic>
        <p:nvPicPr>
          <p:cNvPr id="16" name="Picture 2" descr="White Paper With Yeah Signage">
            <a:extLst>
              <a:ext uri="{FF2B5EF4-FFF2-40B4-BE49-F238E27FC236}">
                <a16:creationId xmlns:a16="http://schemas.microsoft.com/office/drawing/2014/main" id="{FBF6270D-711E-4B22-8BBB-0D41F61D0E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4761" y="2037350"/>
            <a:ext cx="4438043" cy="2931503"/>
          </a:xfrm>
          <a:prstGeom prst="rect">
            <a:avLst/>
          </a:prstGeom>
          <a:noFill/>
          <a:extLst>
            <a:ext uri="{909E8E84-426E-40DD-AFC4-6F175D3DCCD1}">
              <a14:hiddenFill xmlns:a14="http://schemas.microsoft.com/office/drawing/2010/main">
                <a:solidFill>
                  <a:srgbClr val="FFFFFF"/>
                </a:solidFill>
              </a14:hiddenFill>
            </a:ext>
          </a:extLst>
        </p:spPr>
      </p:pic>
      <p:sp>
        <p:nvSpPr>
          <p:cNvPr id="10" name="Tijdelijke aanduiding voor dianummer 2">
            <a:extLst>
              <a:ext uri="{FF2B5EF4-FFF2-40B4-BE49-F238E27FC236}">
                <a16:creationId xmlns:a16="http://schemas.microsoft.com/office/drawing/2014/main" id="{B2EE5FC7-E320-40A5-B297-317378C2A7F2}"/>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31</a:t>
            </a:fld>
            <a:endParaRPr lang="en-US" dirty="0">
              <a:solidFill>
                <a:srgbClr val="0066B3"/>
              </a:solidFill>
              <a:latin typeface="Arial"/>
            </a:endParaRPr>
          </a:p>
        </p:txBody>
      </p:sp>
    </p:spTree>
    <p:extLst>
      <p:ext uri="{BB962C8B-B14F-4D97-AF65-F5344CB8AC3E}">
        <p14:creationId xmlns:p14="http://schemas.microsoft.com/office/powerpoint/2010/main" val="29617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2DF5AB39-F147-4789-9DA0-637DD716B133}"/>
              </a:ext>
            </a:extLst>
          </p:cNvPr>
          <p:cNvSpPr/>
          <p:nvPr/>
        </p:nvSpPr>
        <p:spPr>
          <a:xfrm>
            <a:off x="3332960" y="2679665"/>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1" name="Tijdelijke aanduiding voor dianummer 2">
            <a:extLst>
              <a:ext uri="{FF2B5EF4-FFF2-40B4-BE49-F238E27FC236}">
                <a16:creationId xmlns:a16="http://schemas.microsoft.com/office/drawing/2014/main" id="{4593021C-F389-4840-A187-B0C9A2CAEDE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32</a:t>
            </a:fld>
            <a:endParaRPr lang="en-US" dirty="0">
              <a:solidFill>
                <a:srgbClr val="0066B3"/>
              </a:solidFill>
              <a:latin typeface="Arial"/>
            </a:endParaRPr>
          </a:p>
        </p:txBody>
      </p:sp>
      <p:sp>
        <p:nvSpPr>
          <p:cNvPr id="7" name="Title 4">
            <a:extLst>
              <a:ext uri="{FF2B5EF4-FFF2-40B4-BE49-F238E27FC236}">
                <a16:creationId xmlns:a16="http://schemas.microsoft.com/office/drawing/2014/main" id="{CFEB5A1B-F4B6-4884-8F0D-B04077ADA2A7}"/>
              </a:ext>
            </a:extLst>
          </p:cNvPr>
          <p:cNvSpPr txBox="1">
            <a:spLocks/>
          </p:cNvSpPr>
          <p:nvPr/>
        </p:nvSpPr>
        <p:spPr>
          <a:xfrm>
            <a:off x="2318181" y="1776797"/>
            <a:ext cx="9363535" cy="4970695"/>
          </a:xfrm>
          <a:prstGeom prst="rect">
            <a:avLst/>
          </a:prstGeom>
        </p:spPr>
        <p:txBody>
          <a:bodyPr vert="horz" lIns="91440" tIns="45720" rIns="91440" bIns="45720" rtlCol="0" anchor="t">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70000"/>
              </a:lnSpc>
              <a:buFont typeface="Arial" panose="020B0604020202020204" pitchFamily="34" charset="0"/>
              <a:buChar char="•"/>
            </a:pPr>
            <a:r>
              <a:rPr lang="en-US" sz="2900" dirty="0">
                <a:latin typeface="Arial Narrow" panose="020B0606020202030204" pitchFamily="34" charset="0"/>
              </a:rPr>
              <a:t>Download and install </a:t>
            </a:r>
            <a:r>
              <a:rPr lang="en-US" sz="2900" dirty="0">
                <a:solidFill>
                  <a:srgbClr val="FF0000"/>
                </a:solidFill>
                <a:latin typeface="Arial Narrow" panose="020B0606020202030204" pitchFamily="34" charset="0"/>
              </a:rPr>
              <a:t>GitHub</a:t>
            </a:r>
            <a:r>
              <a:rPr lang="en-US" sz="2900" dirty="0">
                <a:latin typeface="Arial Narrow" panose="020B0606020202030204" pitchFamily="34" charset="0"/>
              </a:rPr>
              <a:t> on a computer</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Commit your source code on a </a:t>
            </a:r>
            <a:r>
              <a:rPr lang="en-US" sz="2900" dirty="0">
                <a:solidFill>
                  <a:srgbClr val="FF0000"/>
                </a:solidFill>
                <a:latin typeface="Arial Narrow" panose="020B0606020202030204" pitchFamily="34" charset="0"/>
              </a:rPr>
              <a:t>local machine</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Sync your source code on GitHub </a:t>
            </a:r>
            <a:r>
              <a:rPr lang="en-US" sz="2900" dirty="0">
                <a:solidFill>
                  <a:srgbClr val="FF0000"/>
                </a:solidFill>
                <a:latin typeface="Arial Narrow" panose="020B0606020202030204" pitchFamily="34" charset="0"/>
              </a:rPr>
              <a:t>online</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Find out what a “</a:t>
            </a:r>
            <a:r>
              <a:rPr lang="en-US" sz="2900" dirty="0">
                <a:solidFill>
                  <a:srgbClr val="FF0000"/>
                </a:solidFill>
                <a:latin typeface="Arial Narrow" panose="020B0606020202030204" pitchFamily="34" charset="0"/>
              </a:rPr>
              <a:t>branch</a:t>
            </a:r>
            <a:r>
              <a:rPr lang="en-US" sz="2900" dirty="0">
                <a:latin typeface="Arial Narrow" panose="020B0606020202030204" pitchFamily="34" charset="0"/>
              </a:rPr>
              <a:t>” is and create one </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Find out why should “</a:t>
            </a:r>
            <a:r>
              <a:rPr lang="en-US" sz="2900" dirty="0">
                <a:solidFill>
                  <a:srgbClr val="FF0000"/>
                </a:solidFill>
                <a:latin typeface="Arial Narrow" panose="020B0606020202030204" pitchFamily="34" charset="0"/>
              </a:rPr>
              <a:t>clone</a:t>
            </a:r>
            <a:r>
              <a:rPr lang="en-US" sz="2900" dirty="0">
                <a:latin typeface="Arial Narrow" panose="020B0606020202030204" pitchFamily="34" charset="0"/>
              </a:rPr>
              <a:t>” and create one</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Find out what the difference is between </a:t>
            </a:r>
            <a:r>
              <a:rPr lang="en-US" sz="2900" dirty="0">
                <a:solidFill>
                  <a:srgbClr val="FF0000"/>
                </a:solidFill>
                <a:latin typeface="Arial Narrow" panose="020B0606020202030204" pitchFamily="34" charset="0"/>
              </a:rPr>
              <a:t>Push</a:t>
            </a:r>
            <a:r>
              <a:rPr lang="en-US" sz="2900" dirty="0">
                <a:latin typeface="Arial Narrow" panose="020B0606020202030204" pitchFamily="34" charset="0"/>
              </a:rPr>
              <a:t>. </a:t>
            </a:r>
            <a:r>
              <a:rPr lang="en-US" sz="2900" dirty="0">
                <a:solidFill>
                  <a:srgbClr val="FF0000"/>
                </a:solidFill>
                <a:latin typeface="Arial Narrow" panose="020B0606020202030204" pitchFamily="34" charset="0"/>
              </a:rPr>
              <a:t>Pull</a:t>
            </a:r>
            <a:r>
              <a:rPr lang="en-US" sz="2900" dirty="0">
                <a:latin typeface="Arial Narrow" panose="020B0606020202030204" pitchFamily="34" charset="0"/>
              </a:rPr>
              <a:t>, </a:t>
            </a:r>
            <a:r>
              <a:rPr lang="en-US" sz="2900" dirty="0">
                <a:solidFill>
                  <a:srgbClr val="FF0000"/>
                </a:solidFill>
                <a:latin typeface="Arial Narrow" panose="020B0606020202030204" pitchFamily="34" charset="0"/>
              </a:rPr>
              <a:t>Merge</a:t>
            </a:r>
            <a:r>
              <a:rPr lang="en-US" sz="2900" dirty="0">
                <a:latin typeface="Arial Narrow" panose="020B0606020202030204" pitchFamily="34" charset="0"/>
              </a:rPr>
              <a:t>, </a:t>
            </a:r>
            <a:r>
              <a:rPr lang="en-US" sz="2900" dirty="0">
                <a:solidFill>
                  <a:srgbClr val="FF0000"/>
                </a:solidFill>
                <a:latin typeface="Arial Narrow" panose="020B0606020202030204" pitchFamily="34" charset="0"/>
              </a:rPr>
              <a:t>Fetch</a:t>
            </a:r>
            <a:r>
              <a:rPr lang="en-US" sz="2900" dirty="0">
                <a:latin typeface="Arial Narrow" panose="020B0606020202030204" pitchFamily="34" charset="0"/>
              </a:rPr>
              <a:t> and </a:t>
            </a:r>
            <a:r>
              <a:rPr lang="en-US" sz="2900" dirty="0">
                <a:solidFill>
                  <a:srgbClr val="FF0000"/>
                </a:solidFill>
                <a:latin typeface="Arial Narrow" panose="020B0606020202030204" pitchFamily="34" charset="0"/>
              </a:rPr>
              <a:t>Checkout</a:t>
            </a:r>
            <a:r>
              <a:rPr lang="en-US" sz="2900" dirty="0">
                <a:latin typeface="Arial Narrow" panose="020B0606020202030204" pitchFamily="34" charset="0"/>
              </a:rPr>
              <a:t>. </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Find out how to work with the </a:t>
            </a:r>
            <a:r>
              <a:rPr lang="en-US" sz="2900" dirty="0">
                <a:solidFill>
                  <a:srgbClr val="FF0000"/>
                </a:solidFill>
                <a:latin typeface="Arial Narrow" panose="020B0606020202030204" pitchFamily="34" charset="0"/>
              </a:rPr>
              <a:t>command line </a:t>
            </a:r>
            <a:r>
              <a:rPr lang="en-US" sz="2900" dirty="0">
                <a:latin typeface="Arial Narrow" panose="020B0606020202030204" pitchFamily="34" charset="0"/>
              </a:rPr>
              <a:t>and do the same as above.</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Make a branch from your project . Invite another student to work on your branch. Make both changes to a file called “conflict.html”. Commit the changes to the online repository. Try to fix the conflict.  </a:t>
            </a:r>
          </a:p>
          <a:p>
            <a:pPr marL="571500" indent="-571500" algn="l">
              <a:lnSpc>
                <a:spcPct val="170000"/>
              </a:lnSpc>
              <a:buFont typeface="Arial" panose="020B0604020202020204" pitchFamily="34" charset="0"/>
              <a:buChar char="•"/>
            </a:pPr>
            <a:endParaRPr lang="en-US" sz="3400" dirty="0">
              <a:latin typeface="Arial Narrow" panose="020B0606020202030204" pitchFamily="34" charset="0"/>
            </a:endParaRPr>
          </a:p>
          <a:p>
            <a:pPr marL="571500" indent="-571500" algn="l">
              <a:lnSpc>
                <a:spcPct val="170000"/>
              </a:lnSpc>
              <a:buFont typeface="Arial" panose="020B0604020202020204" pitchFamily="34" charset="0"/>
              <a:buChar char="•"/>
            </a:pPr>
            <a:endParaRPr lang="en-US" sz="3400" dirty="0">
              <a:latin typeface="Arial Narrow" panose="020B0606020202030204" pitchFamily="34" charset="0"/>
            </a:endParaRPr>
          </a:p>
          <a:p>
            <a:pPr algn="l"/>
            <a:endParaRPr lang="en-US" sz="3600" dirty="0">
              <a:solidFill>
                <a:srgbClr val="0070C0"/>
              </a:solidFill>
              <a:latin typeface="Arial Narrow" panose="020B0606020202030204" pitchFamily="34" charset="0"/>
            </a:endParaRPr>
          </a:p>
          <a:p>
            <a:pPr algn="l"/>
            <a:endParaRPr lang="en-US" sz="3600" dirty="0">
              <a:solidFill>
                <a:srgbClr val="0070C0"/>
              </a:solidFill>
              <a:latin typeface="Arial Narrow" panose="020B0606020202030204" pitchFamily="34" charset="0"/>
            </a:endParaRPr>
          </a:p>
          <a:p>
            <a:pPr algn="l"/>
            <a:endParaRPr lang="en-US" sz="3600" dirty="0">
              <a:solidFill>
                <a:srgbClr val="0070C0"/>
              </a:solidFill>
              <a:latin typeface="Arial Narrow" panose="020B0606020202030204" pitchFamily="34" charset="0"/>
            </a:endParaRPr>
          </a:p>
          <a:p>
            <a:pPr algn="l"/>
            <a:endParaRPr lang="en-GB" sz="3600" dirty="0">
              <a:solidFill>
                <a:srgbClr val="0070C0"/>
              </a:solidFill>
              <a:latin typeface="Arial Narrow" panose="020B0606020202030204" pitchFamily="34" charset="0"/>
            </a:endParaRPr>
          </a:p>
        </p:txBody>
      </p:sp>
      <p:pic>
        <p:nvPicPr>
          <p:cNvPr id="30722" name="Picture 2" descr="Under Construction Signage on Laptop Keyboard">
            <a:extLst>
              <a:ext uri="{FF2B5EF4-FFF2-40B4-BE49-F238E27FC236}">
                <a16:creationId xmlns:a16="http://schemas.microsoft.com/office/drawing/2014/main" id="{ED0B053B-D139-4257-BC9A-3B25A2289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4">
            <a:extLst>
              <a:ext uri="{FF2B5EF4-FFF2-40B4-BE49-F238E27FC236}">
                <a16:creationId xmlns:a16="http://schemas.microsoft.com/office/drawing/2014/main" id="{33A6D480-1FDA-4634-823C-479119EA94C1}"/>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Assignment lecture 1.2</a:t>
            </a:r>
            <a:endParaRPr lang="en-US" sz="3600" dirty="0">
              <a:solidFill>
                <a:schemeClr val="bg1"/>
              </a:solidFill>
            </a:endParaRPr>
          </a:p>
        </p:txBody>
      </p:sp>
      <p:pic>
        <p:nvPicPr>
          <p:cNvPr id="12" name="Picture 2" descr="http://hulterbulter.files.wordpress.com/2011/04/running-symbol.png">
            <a:extLst>
              <a:ext uri="{FF2B5EF4-FFF2-40B4-BE49-F238E27FC236}">
                <a16:creationId xmlns:a16="http://schemas.microsoft.com/office/drawing/2014/main" id="{6CE75991-6C3E-46A7-9E18-53FE2D789F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51" y="1002758"/>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13" name="Titel 1">
            <a:extLst>
              <a:ext uri="{FF2B5EF4-FFF2-40B4-BE49-F238E27FC236}">
                <a16:creationId xmlns:a16="http://schemas.microsoft.com/office/drawing/2014/main" id="{BF531A98-E100-4A4A-95D7-07CE5702DFF8}"/>
              </a:ext>
            </a:extLst>
          </p:cNvPr>
          <p:cNvSpPr txBox="1">
            <a:spLocks/>
          </p:cNvSpPr>
          <p:nvPr/>
        </p:nvSpPr>
        <p:spPr>
          <a:xfrm>
            <a:off x="563451" y="1817802"/>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25 min</a:t>
            </a:r>
          </a:p>
        </p:txBody>
      </p:sp>
    </p:spTree>
    <p:extLst>
      <p:ext uri="{BB962C8B-B14F-4D97-AF65-F5344CB8AC3E}">
        <p14:creationId xmlns:p14="http://schemas.microsoft.com/office/powerpoint/2010/main" val="1603565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55954" y="12734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Conquer the world with you website</a:t>
            </a:r>
            <a:endParaRPr lang="en-GB" sz="3600" dirty="0">
              <a:solidFill>
                <a:srgbClr val="0070C0"/>
              </a:solidFill>
              <a:latin typeface="Arial Narrow" panose="020B0606020202030204" pitchFamily="34" charset="0"/>
            </a:endParaRPr>
          </a:p>
        </p:txBody>
      </p:sp>
      <p:pic>
        <p:nvPicPr>
          <p:cNvPr id="14344" name="Picture 8" descr="astronomy, discovery, earth">
            <a:extLst>
              <a:ext uri="{FF2B5EF4-FFF2-40B4-BE49-F238E27FC236}">
                <a16:creationId xmlns:a16="http://schemas.microsoft.com/office/drawing/2014/main" id="{EB42ED74-E350-41FF-84FC-D614CF16F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956" y="2112597"/>
            <a:ext cx="3692087" cy="3785263"/>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dianummer 2">
            <a:extLst>
              <a:ext uri="{FF2B5EF4-FFF2-40B4-BE49-F238E27FC236}">
                <a16:creationId xmlns:a16="http://schemas.microsoft.com/office/drawing/2014/main" id="{DAD86CE0-79AA-4C08-AC35-981752203F4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33</a:t>
            </a:fld>
            <a:endParaRPr lang="en-US" dirty="0">
              <a:solidFill>
                <a:srgbClr val="0066B3"/>
              </a:solidFill>
              <a:latin typeface="Arial"/>
            </a:endParaRPr>
          </a:p>
        </p:txBody>
      </p:sp>
      <p:pic>
        <p:nvPicPr>
          <p:cNvPr id="9" name="Picture 2" descr="?, ask, blackboard">
            <a:extLst>
              <a:ext uri="{FF2B5EF4-FFF2-40B4-BE49-F238E27FC236}">
                <a16:creationId xmlns:a16="http://schemas.microsoft.com/office/drawing/2014/main" id="{DB86729D-3E04-4C3F-A249-072E3BA9FE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1393" y="0"/>
            <a:ext cx="1510607" cy="90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433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55954" y="11241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ISP [Internet Service Providers]</a:t>
            </a:r>
            <a:endParaRPr lang="en-GB" sz="3600" dirty="0">
              <a:solidFill>
                <a:schemeClr val="bg1"/>
              </a:solidFill>
              <a:latin typeface="Arial Narrow" panose="020B0606020202030204" pitchFamily="34" charset="0"/>
            </a:endParaRPr>
          </a:p>
        </p:txBody>
      </p:sp>
      <p:pic>
        <p:nvPicPr>
          <p:cNvPr id="17410" name="Picture 2" descr="Black and Grey Device">
            <a:extLst>
              <a:ext uri="{FF2B5EF4-FFF2-40B4-BE49-F238E27FC236}">
                <a16:creationId xmlns:a16="http://schemas.microsoft.com/office/drawing/2014/main" id="{C3F981C1-D108-419A-9BAA-B8DA61D14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2104" y="1484191"/>
            <a:ext cx="6367791" cy="4774007"/>
          </a:xfrm>
          <a:prstGeom prst="rect">
            <a:avLst/>
          </a:prstGeom>
          <a:noFill/>
          <a:extLst>
            <a:ext uri="{909E8E84-426E-40DD-AFC4-6F175D3DCCD1}">
              <a14:hiddenFill xmlns:a14="http://schemas.microsoft.com/office/drawing/2010/main">
                <a:solidFill>
                  <a:srgbClr val="FFFFFF"/>
                </a:solidFill>
              </a14:hiddenFill>
            </a:ext>
          </a:extLst>
        </p:spPr>
      </p:pic>
      <p:sp>
        <p:nvSpPr>
          <p:cNvPr id="6" name="Tijdelijke aanduiding voor dianummer 2">
            <a:extLst>
              <a:ext uri="{FF2B5EF4-FFF2-40B4-BE49-F238E27FC236}">
                <a16:creationId xmlns:a16="http://schemas.microsoft.com/office/drawing/2014/main" id="{2F35BC33-B483-4484-A021-6AB1E3073BDD}"/>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34</a:t>
            </a:fld>
            <a:endParaRPr lang="en-US" dirty="0">
              <a:solidFill>
                <a:srgbClr val="0066B3"/>
              </a:solidFill>
              <a:latin typeface="Arial"/>
            </a:endParaRPr>
          </a:p>
        </p:txBody>
      </p:sp>
    </p:spTree>
    <p:extLst>
      <p:ext uri="{BB962C8B-B14F-4D97-AF65-F5344CB8AC3E}">
        <p14:creationId xmlns:p14="http://schemas.microsoft.com/office/powerpoint/2010/main" val="2545013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CD1AF85-6305-403E-8383-6E5ED26566F2}"/>
              </a:ext>
            </a:extLst>
          </p:cNvPr>
          <p:cNvPicPr>
            <a:picLocks noChangeAspect="1"/>
          </p:cNvPicPr>
          <p:nvPr/>
        </p:nvPicPr>
        <p:blipFill>
          <a:blip r:embed="rId4"/>
          <a:stretch>
            <a:fillRect/>
          </a:stretch>
        </p:blipFill>
        <p:spPr>
          <a:xfrm>
            <a:off x="5827241" y="1018806"/>
            <a:ext cx="6016759" cy="5839193"/>
          </a:xfrm>
          <a:prstGeom prst="rect">
            <a:avLst/>
          </a:prstGeom>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1136904" y="10289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PAAS [Platform Architecture As Service]</a:t>
            </a:r>
            <a:endParaRPr lang="en-GB" sz="3600" dirty="0">
              <a:solidFill>
                <a:schemeClr val="bg1"/>
              </a:solidFill>
              <a:latin typeface="Arial Narrow" panose="020B0606020202030204" pitchFamily="34" charset="0"/>
            </a:endParaRPr>
          </a:p>
        </p:txBody>
      </p:sp>
      <p:pic>
        <p:nvPicPr>
          <p:cNvPr id="7" name="Picture 2" descr="http://www.ramsac.com/wp-content/uploads/2014/05/azure-logo.jpg">
            <a:extLst>
              <a:ext uri="{FF2B5EF4-FFF2-40B4-BE49-F238E27FC236}">
                <a16:creationId xmlns:a16="http://schemas.microsoft.com/office/drawing/2014/main" id="{9CA860F1-695C-4D8E-ABBD-A732CACC67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1464" y="1386085"/>
            <a:ext cx="4320480" cy="14919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www.cloudmas.com/sites/default/files/pictures/images/gpu_amazon_ec2_logo.png">
            <a:extLst>
              <a:ext uri="{FF2B5EF4-FFF2-40B4-BE49-F238E27FC236}">
                <a16:creationId xmlns:a16="http://schemas.microsoft.com/office/drawing/2014/main" id="{5B502C79-EF35-4B16-8BA6-9B63BA0002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166" y="3026588"/>
            <a:ext cx="4791075"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ijdelijke aanduiding voor dianummer 2">
            <a:extLst>
              <a:ext uri="{FF2B5EF4-FFF2-40B4-BE49-F238E27FC236}">
                <a16:creationId xmlns:a16="http://schemas.microsoft.com/office/drawing/2014/main" id="{539DEDA1-A0EA-4D6E-B166-1A4FD7A0707C}"/>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35</a:t>
            </a:fld>
            <a:endParaRPr lang="en-US" dirty="0">
              <a:solidFill>
                <a:srgbClr val="0066B3"/>
              </a:solidFill>
              <a:latin typeface="Arial"/>
            </a:endParaRPr>
          </a:p>
        </p:txBody>
      </p:sp>
    </p:spTree>
    <p:extLst>
      <p:ext uri="{BB962C8B-B14F-4D97-AF65-F5344CB8AC3E}">
        <p14:creationId xmlns:p14="http://schemas.microsoft.com/office/powerpoint/2010/main" val="1451361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36904" y="102890"/>
            <a:ext cx="9137856" cy="649204"/>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PAAS [Platform Architecture As Service] – control panel</a:t>
            </a:r>
            <a:endParaRPr lang="en-GB" sz="3600" dirty="0">
              <a:solidFill>
                <a:schemeClr val="bg1"/>
              </a:solidFill>
              <a:latin typeface="Arial Narrow" panose="020B0606020202030204" pitchFamily="34" charset="0"/>
            </a:endParaRPr>
          </a:p>
        </p:txBody>
      </p:sp>
      <p:sp>
        <p:nvSpPr>
          <p:cNvPr id="9" name="Tijdelijke aanduiding voor dianummer 2">
            <a:extLst>
              <a:ext uri="{FF2B5EF4-FFF2-40B4-BE49-F238E27FC236}">
                <a16:creationId xmlns:a16="http://schemas.microsoft.com/office/drawing/2014/main" id="{539DEDA1-A0EA-4D6E-B166-1A4FD7A0707C}"/>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36</a:t>
            </a:fld>
            <a:endParaRPr lang="en-US" dirty="0">
              <a:solidFill>
                <a:srgbClr val="0066B3"/>
              </a:solidFill>
              <a:latin typeface="Arial"/>
            </a:endParaRPr>
          </a:p>
        </p:txBody>
      </p:sp>
      <p:pic>
        <p:nvPicPr>
          <p:cNvPr id="6" name="Afbeelding 5" descr="Afbeelding met binnen, schermafbeelding, computer, laptop&#10;&#10;Beschrijving is gegenereerd met hoge betrouwbaarheid">
            <a:extLst>
              <a:ext uri="{FF2B5EF4-FFF2-40B4-BE49-F238E27FC236}">
                <a16:creationId xmlns:a16="http://schemas.microsoft.com/office/drawing/2014/main" id="{576E6404-0185-4CEF-B924-E63B9C948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628" y="908071"/>
            <a:ext cx="11660372" cy="5847039"/>
          </a:xfrm>
          <a:prstGeom prst="rect">
            <a:avLst/>
          </a:prstGeom>
        </p:spPr>
      </p:pic>
    </p:spTree>
    <p:extLst>
      <p:ext uri="{BB962C8B-B14F-4D97-AF65-F5344CB8AC3E}">
        <p14:creationId xmlns:p14="http://schemas.microsoft.com/office/powerpoint/2010/main" val="2154372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57432" y="8572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IAAS [Infrastructure Architecture As Service]</a:t>
            </a:r>
            <a:endParaRPr lang="en-GB" sz="3600" dirty="0">
              <a:solidFill>
                <a:schemeClr val="bg1"/>
              </a:solidFill>
              <a:latin typeface="Arial Narrow" panose="020B0606020202030204" pitchFamily="34" charset="0"/>
            </a:endParaRPr>
          </a:p>
        </p:txBody>
      </p:sp>
      <p:pic>
        <p:nvPicPr>
          <p:cNvPr id="6" name="Picture 10" descr="http://www.cloudera.com/content/cloudera/en/solutions/partner/SoftLayer/_jcr_content/mainLeftContent/assetwithtext.img.png/1418343446814.png">
            <a:extLst>
              <a:ext uri="{FF2B5EF4-FFF2-40B4-BE49-F238E27FC236}">
                <a16:creationId xmlns:a16="http://schemas.microsoft.com/office/drawing/2014/main" id="{212FCD2D-3555-4634-94B4-CD1BD4343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1989793"/>
            <a:ext cx="4604245" cy="22506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realwire.com/writeitfiles/leaseweb-logo.jpg">
            <a:extLst>
              <a:ext uri="{FF2B5EF4-FFF2-40B4-BE49-F238E27FC236}">
                <a16:creationId xmlns:a16="http://schemas.microsoft.com/office/drawing/2014/main" id="{16A7428B-6F39-41FE-91F2-3B3EB595E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9936" y="3143580"/>
            <a:ext cx="4176464" cy="1096872"/>
          </a:xfrm>
          <a:prstGeom prst="rect">
            <a:avLst/>
          </a:prstGeom>
          <a:noFill/>
          <a:extLst>
            <a:ext uri="{909E8E84-426E-40DD-AFC4-6F175D3DCCD1}">
              <a14:hiddenFill xmlns:a14="http://schemas.microsoft.com/office/drawing/2010/main">
                <a:solidFill>
                  <a:srgbClr val="FFFFFF"/>
                </a:solidFill>
              </a14:hiddenFill>
            </a:ext>
          </a:extLst>
        </p:spPr>
      </p:pic>
      <p:sp>
        <p:nvSpPr>
          <p:cNvPr id="10" name="Tijdelijke aanduiding voor dianummer 2">
            <a:extLst>
              <a:ext uri="{FF2B5EF4-FFF2-40B4-BE49-F238E27FC236}">
                <a16:creationId xmlns:a16="http://schemas.microsoft.com/office/drawing/2014/main" id="{CCFBE0C3-1550-4DFE-9849-D04827390D95}"/>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37</a:t>
            </a:fld>
            <a:endParaRPr lang="en-US" dirty="0">
              <a:solidFill>
                <a:srgbClr val="0066B3"/>
              </a:solidFill>
              <a:latin typeface="Arial"/>
            </a:endParaRPr>
          </a:p>
        </p:txBody>
      </p:sp>
    </p:spTree>
    <p:extLst>
      <p:ext uri="{BB962C8B-B14F-4D97-AF65-F5344CB8AC3E}">
        <p14:creationId xmlns:p14="http://schemas.microsoft.com/office/powerpoint/2010/main" val="3725440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57432" y="8572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IAAS [Infrastructure Architecture As Service]</a:t>
            </a:r>
            <a:endParaRPr lang="en-GB" sz="3600" dirty="0">
              <a:solidFill>
                <a:schemeClr val="bg1"/>
              </a:solidFill>
              <a:latin typeface="Arial Narrow" panose="020B0606020202030204" pitchFamily="34" charset="0"/>
            </a:endParaRPr>
          </a:p>
        </p:txBody>
      </p:sp>
      <p:sp>
        <p:nvSpPr>
          <p:cNvPr id="10" name="Tijdelijke aanduiding voor dianummer 2">
            <a:extLst>
              <a:ext uri="{FF2B5EF4-FFF2-40B4-BE49-F238E27FC236}">
                <a16:creationId xmlns:a16="http://schemas.microsoft.com/office/drawing/2014/main" id="{CCFBE0C3-1550-4DFE-9849-D04827390D95}"/>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38</a:t>
            </a:fld>
            <a:endParaRPr lang="en-US" dirty="0">
              <a:solidFill>
                <a:srgbClr val="0066B3"/>
              </a:solidFill>
              <a:latin typeface="Arial"/>
            </a:endParaRPr>
          </a:p>
        </p:txBody>
      </p:sp>
      <p:pic>
        <p:nvPicPr>
          <p:cNvPr id="7" name="Afbeelding 6">
            <a:extLst>
              <a:ext uri="{FF2B5EF4-FFF2-40B4-BE49-F238E27FC236}">
                <a16:creationId xmlns:a16="http://schemas.microsoft.com/office/drawing/2014/main" id="{610B327C-7E38-4AA8-A1F4-37D64CDE20AC}"/>
              </a:ext>
            </a:extLst>
          </p:cNvPr>
          <p:cNvPicPr>
            <a:picLocks noChangeAspect="1"/>
          </p:cNvPicPr>
          <p:nvPr/>
        </p:nvPicPr>
        <p:blipFill>
          <a:blip r:embed="rId4"/>
          <a:stretch>
            <a:fillRect/>
          </a:stretch>
        </p:blipFill>
        <p:spPr>
          <a:xfrm>
            <a:off x="3168082" y="965390"/>
            <a:ext cx="5685714" cy="5990476"/>
          </a:xfrm>
          <a:prstGeom prst="rect">
            <a:avLst/>
          </a:prstGeom>
        </p:spPr>
      </p:pic>
    </p:spTree>
    <p:extLst>
      <p:ext uri="{BB962C8B-B14F-4D97-AF65-F5344CB8AC3E}">
        <p14:creationId xmlns:p14="http://schemas.microsoft.com/office/powerpoint/2010/main" val="3829821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65479" y="11241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NAS [Network Attached Storage]</a:t>
            </a:r>
            <a:endParaRPr lang="en-GB" sz="3600" dirty="0">
              <a:solidFill>
                <a:schemeClr val="bg1"/>
              </a:solidFill>
              <a:latin typeface="Arial Narrow" panose="020B0606020202030204" pitchFamily="34" charset="0"/>
            </a:endParaRPr>
          </a:p>
        </p:txBody>
      </p:sp>
      <p:pic>
        <p:nvPicPr>
          <p:cNvPr id="7" name="Picture 14" descr="http://zumatech.com/wp-content/uploads/2013/08/500x250-Synology-logo.jpg">
            <a:extLst>
              <a:ext uri="{FF2B5EF4-FFF2-40B4-BE49-F238E27FC236}">
                <a16:creationId xmlns:a16="http://schemas.microsoft.com/office/drawing/2014/main" id="{F0C26B1B-9F18-459E-9F60-9A17752D6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480" y="1900846"/>
            <a:ext cx="4176463" cy="2088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drobo logo">
            <a:extLst>
              <a:ext uri="{FF2B5EF4-FFF2-40B4-BE49-F238E27FC236}">
                <a16:creationId xmlns:a16="http://schemas.microsoft.com/office/drawing/2014/main" id="{93D5A3D6-1127-4AAD-B9EB-BFB627D40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341" y="4101397"/>
            <a:ext cx="31908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qnap logo transparent">
            <a:extLst>
              <a:ext uri="{FF2B5EF4-FFF2-40B4-BE49-F238E27FC236}">
                <a16:creationId xmlns:a16="http://schemas.microsoft.com/office/drawing/2014/main" id="{9C717FEC-36AA-43CF-8B97-BEA811D176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5021" y="2190551"/>
            <a:ext cx="6342888" cy="1585722"/>
          </a:xfrm>
          <a:prstGeom prst="rect">
            <a:avLst/>
          </a:prstGeom>
          <a:noFill/>
          <a:extLst>
            <a:ext uri="{909E8E84-426E-40DD-AFC4-6F175D3DCCD1}">
              <a14:hiddenFill xmlns:a14="http://schemas.microsoft.com/office/drawing/2010/main">
                <a:solidFill>
                  <a:srgbClr val="FFFFFF"/>
                </a:solidFill>
              </a14:hiddenFill>
            </a:ext>
          </a:extLst>
        </p:spPr>
      </p:pic>
      <p:sp>
        <p:nvSpPr>
          <p:cNvPr id="11" name="Tijdelijke aanduiding voor dianummer 2">
            <a:extLst>
              <a:ext uri="{FF2B5EF4-FFF2-40B4-BE49-F238E27FC236}">
                <a16:creationId xmlns:a16="http://schemas.microsoft.com/office/drawing/2014/main" id="{89BEF787-D06C-438F-AABF-D7A20929FF0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39</a:t>
            </a:fld>
            <a:endParaRPr lang="en-US" dirty="0">
              <a:solidFill>
                <a:srgbClr val="0066B3"/>
              </a:solidFill>
              <a:latin typeface="Arial"/>
            </a:endParaRPr>
          </a:p>
        </p:txBody>
      </p:sp>
    </p:spTree>
    <p:extLst>
      <p:ext uri="{BB962C8B-B14F-4D97-AF65-F5344CB8AC3E}">
        <p14:creationId xmlns:p14="http://schemas.microsoft.com/office/powerpoint/2010/main" val="156002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jdelijke aanduiding voor dianummer 2">
            <a:extLst>
              <a:ext uri="{FF2B5EF4-FFF2-40B4-BE49-F238E27FC236}">
                <a16:creationId xmlns:a16="http://schemas.microsoft.com/office/drawing/2014/main" id="{0E264C08-116F-4A7E-BACB-A8AFCDF72BA7}"/>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a:t>
            </a:fld>
            <a:endParaRPr lang="en-US" dirty="0">
              <a:solidFill>
                <a:srgbClr val="0066B3"/>
              </a:solidFill>
              <a:latin typeface="Arial"/>
            </a:endParaRPr>
          </a:p>
        </p:txBody>
      </p:sp>
      <p:sp>
        <p:nvSpPr>
          <p:cNvPr id="8" name="Title 4">
            <a:extLst>
              <a:ext uri="{FF2B5EF4-FFF2-40B4-BE49-F238E27FC236}">
                <a16:creationId xmlns:a16="http://schemas.microsoft.com/office/drawing/2014/main" id="{033E5DF1-D1F3-4D03-850F-F4BF6BED6B38}"/>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err="1">
                <a:solidFill>
                  <a:schemeClr val="bg1"/>
                </a:solidFill>
                <a:latin typeface="Arial Narrow" panose="020B0606020202030204" pitchFamily="34" charset="0"/>
              </a:rPr>
              <a:t>Webmarkup</a:t>
            </a:r>
            <a:r>
              <a:rPr lang="en-US" sz="3600" dirty="0">
                <a:solidFill>
                  <a:schemeClr val="bg1"/>
                </a:solidFill>
                <a:latin typeface="Arial Narrow" panose="020B0606020202030204" pitchFamily="34" charset="0"/>
              </a:rPr>
              <a:t> @ https://moodle.inholland.nl/course</a:t>
            </a:r>
            <a:endParaRPr lang="en-US" sz="3600" dirty="0">
              <a:solidFill>
                <a:schemeClr val="bg1"/>
              </a:solidFill>
            </a:endParaRPr>
          </a:p>
        </p:txBody>
      </p:sp>
      <p:sp>
        <p:nvSpPr>
          <p:cNvPr id="4" name="Rectangle 3">
            <a:extLst>
              <a:ext uri="{FF2B5EF4-FFF2-40B4-BE49-F238E27FC236}">
                <a16:creationId xmlns:a16="http://schemas.microsoft.com/office/drawing/2014/main" id="{81AE1E9B-059E-43C4-B223-5F5AA233AA0D}"/>
              </a:ext>
            </a:extLst>
          </p:cNvPr>
          <p:cNvSpPr/>
          <p:nvPr/>
        </p:nvSpPr>
        <p:spPr>
          <a:xfrm>
            <a:off x="1385454" y="990661"/>
            <a:ext cx="4909677" cy="369332"/>
          </a:xfrm>
          <a:prstGeom prst="rect">
            <a:avLst/>
          </a:prstGeom>
        </p:spPr>
        <p:txBody>
          <a:bodyPr wrap="none">
            <a:spAutoFit/>
          </a:bodyPr>
          <a:lstStyle/>
          <a:p>
            <a:r>
              <a:rPr lang="nl-NL" dirty="0">
                <a:solidFill>
                  <a:srgbClr val="FF0000"/>
                </a:solidFill>
                <a:hlinkClick r:id="rId3" tooltip="1920 IT1.1 Web Design">
                  <a:extLst>
                    <a:ext uri="{A12FA001-AC4F-418D-AE19-62706E023703}">
                      <ahyp:hlinkClr xmlns:ahyp="http://schemas.microsoft.com/office/drawing/2018/hyperlinkcolor" val="tx"/>
                    </a:ext>
                  </a:extLst>
                </a:hlinkClick>
              </a:rPr>
              <a:t>[IT] </a:t>
            </a:r>
            <a:r>
              <a:rPr lang="nl-NL" dirty="0">
                <a:solidFill>
                  <a:schemeClr val="accent1"/>
                </a:solidFill>
                <a:hlinkClick r:id="rId3" tooltip="1920 IT1.1 Web Design">
                  <a:extLst>
                    <a:ext uri="{A12FA001-AC4F-418D-AE19-62706E023703}">
                      <ahyp:hlinkClr xmlns:ahyp="http://schemas.microsoft.com/office/drawing/2018/hyperlinkcolor" val="tx"/>
                    </a:ext>
                  </a:extLst>
                </a:hlinkClick>
              </a:rPr>
              <a:t> IT1.1 Web Design</a:t>
            </a:r>
            <a:r>
              <a:rPr lang="nl-NL" dirty="0">
                <a:solidFill>
                  <a:schemeClr val="accent1"/>
                </a:solidFill>
              </a:rPr>
              <a:t> </a:t>
            </a:r>
            <a:r>
              <a:rPr lang="nl-NL" dirty="0"/>
              <a:t>or </a:t>
            </a:r>
            <a:r>
              <a:rPr lang="nl-NL" dirty="0">
                <a:solidFill>
                  <a:srgbClr val="FF0000"/>
                </a:solidFill>
              </a:rPr>
              <a:t>[INF] </a:t>
            </a:r>
            <a:r>
              <a:rPr lang="nl-NL" dirty="0">
                <a:hlinkClick r:id="rId4" tooltip="1920 Inf1.1S Webdesign"/>
              </a:rPr>
              <a:t>Inf1.1S Webdesign</a:t>
            </a:r>
            <a:endParaRPr lang="nl-NL" dirty="0"/>
          </a:p>
        </p:txBody>
      </p:sp>
      <p:pic>
        <p:nvPicPr>
          <p:cNvPr id="5" name="Picture 4">
            <a:extLst>
              <a:ext uri="{FF2B5EF4-FFF2-40B4-BE49-F238E27FC236}">
                <a16:creationId xmlns:a16="http://schemas.microsoft.com/office/drawing/2014/main" id="{D1813EA9-F1A3-496E-955A-6593FAE4D1A4}"/>
              </a:ext>
            </a:extLst>
          </p:cNvPr>
          <p:cNvPicPr>
            <a:picLocks noChangeAspect="1"/>
          </p:cNvPicPr>
          <p:nvPr/>
        </p:nvPicPr>
        <p:blipFill>
          <a:blip r:embed="rId5"/>
          <a:stretch>
            <a:fillRect/>
          </a:stretch>
        </p:blipFill>
        <p:spPr>
          <a:xfrm>
            <a:off x="4466618" y="1763995"/>
            <a:ext cx="3657026" cy="6858000"/>
          </a:xfrm>
          <a:prstGeom prst="rect">
            <a:avLst/>
          </a:prstGeom>
        </p:spPr>
      </p:pic>
      <p:sp>
        <p:nvSpPr>
          <p:cNvPr id="7" name="Ovaal 6">
            <a:extLst>
              <a:ext uri="{FF2B5EF4-FFF2-40B4-BE49-F238E27FC236}">
                <a16:creationId xmlns:a16="http://schemas.microsoft.com/office/drawing/2014/main" id="{679B1097-7067-4F2E-8748-DE33DBB5A338}"/>
              </a:ext>
            </a:extLst>
          </p:cNvPr>
          <p:cNvSpPr/>
          <p:nvPr/>
        </p:nvSpPr>
        <p:spPr>
          <a:xfrm>
            <a:off x="4582750" y="5497795"/>
            <a:ext cx="1512168" cy="500274"/>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880433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65479" y="11241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NAS [Network Attached Storage]</a:t>
            </a:r>
            <a:endParaRPr lang="en-GB" sz="3600" dirty="0">
              <a:solidFill>
                <a:schemeClr val="bg1"/>
              </a:solidFill>
              <a:latin typeface="Arial Narrow" panose="020B0606020202030204" pitchFamily="34" charset="0"/>
            </a:endParaRPr>
          </a:p>
        </p:txBody>
      </p:sp>
      <p:sp>
        <p:nvSpPr>
          <p:cNvPr id="11" name="Tijdelijke aanduiding voor dianummer 2">
            <a:extLst>
              <a:ext uri="{FF2B5EF4-FFF2-40B4-BE49-F238E27FC236}">
                <a16:creationId xmlns:a16="http://schemas.microsoft.com/office/drawing/2014/main" id="{89BEF787-D06C-438F-AABF-D7A20929FF0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40</a:t>
            </a:fld>
            <a:endParaRPr lang="en-US" dirty="0">
              <a:solidFill>
                <a:srgbClr val="0066B3"/>
              </a:solidFill>
              <a:latin typeface="Arial"/>
            </a:endParaRPr>
          </a:p>
        </p:txBody>
      </p:sp>
      <p:pic>
        <p:nvPicPr>
          <p:cNvPr id="4" name="Afbeelding 3">
            <a:extLst>
              <a:ext uri="{FF2B5EF4-FFF2-40B4-BE49-F238E27FC236}">
                <a16:creationId xmlns:a16="http://schemas.microsoft.com/office/drawing/2014/main" id="{86B262EE-6309-487E-AB19-26A24E036F23}"/>
              </a:ext>
            </a:extLst>
          </p:cNvPr>
          <p:cNvPicPr>
            <a:picLocks noChangeAspect="1"/>
          </p:cNvPicPr>
          <p:nvPr/>
        </p:nvPicPr>
        <p:blipFill>
          <a:blip r:embed="rId4"/>
          <a:stretch>
            <a:fillRect/>
          </a:stretch>
        </p:blipFill>
        <p:spPr>
          <a:xfrm>
            <a:off x="1729840" y="995798"/>
            <a:ext cx="9137856" cy="5638916"/>
          </a:xfrm>
          <a:prstGeom prst="rect">
            <a:avLst/>
          </a:prstGeom>
        </p:spPr>
      </p:pic>
    </p:spTree>
    <p:extLst>
      <p:ext uri="{BB962C8B-B14F-4D97-AF65-F5344CB8AC3E}">
        <p14:creationId xmlns:p14="http://schemas.microsoft.com/office/powerpoint/2010/main" val="2072445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65479" y="11241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$100 credit @ Microsoft Azure without a credit card!</a:t>
            </a:r>
            <a:endParaRPr lang="en-GB" sz="3600" dirty="0">
              <a:solidFill>
                <a:schemeClr val="bg1"/>
              </a:solidFill>
              <a:latin typeface="Arial Narrow" panose="020B0606020202030204" pitchFamily="34" charset="0"/>
            </a:endParaRPr>
          </a:p>
        </p:txBody>
      </p:sp>
      <p:sp>
        <p:nvSpPr>
          <p:cNvPr id="11" name="Tijdelijke aanduiding voor dianummer 2">
            <a:extLst>
              <a:ext uri="{FF2B5EF4-FFF2-40B4-BE49-F238E27FC236}">
                <a16:creationId xmlns:a16="http://schemas.microsoft.com/office/drawing/2014/main" id="{89BEF787-D06C-438F-AABF-D7A20929FF0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41</a:t>
            </a:fld>
            <a:endParaRPr lang="en-US" dirty="0">
              <a:solidFill>
                <a:srgbClr val="0066B3"/>
              </a:solidFill>
              <a:latin typeface="Arial"/>
            </a:endParaRPr>
          </a:p>
        </p:txBody>
      </p:sp>
      <p:sp>
        <p:nvSpPr>
          <p:cNvPr id="3" name="Rechthoek 2">
            <a:extLst>
              <a:ext uri="{FF2B5EF4-FFF2-40B4-BE49-F238E27FC236}">
                <a16:creationId xmlns:a16="http://schemas.microsoft.com/office/drawing/2014/main" id="{F4F42968-36B6-474C-A155-62803A73C9DF}"/>
              </a:ext>
            </a:extLst>
          </p:cNvPr>
          <p:cNvSpPr/>
          <p:nvPr/>
        </p:nvSpPr>
        <p:spPr>
          <a:xfrm>
            <a:off x="269240" y="916998"/>
            <a:ext cx="11653520" cy="532903"/>
          </a:xfrm>
          <a:prstGeom prst="rect">
            <a:avLst/>
          </a:prstGeom>
        </p:spPr>
        <p:txBody>
          <a:bodyPr wrap="square">
            <a:spAutoFit/>
          </a:bodyPr>
          <a:lstStyle/>
          <a:p>
            <a:pPr algn="ctr">
              <a:lnSpc>
                <a:spcPct val="107000"/>
              </a:lnSpc>
              <a:spcAft>
                <a:spcPts val="800"/>
              </a:spcAft>
            </a:pPr>
            <a:r>
              <a:rPr lang="en-US" sz="2800" u="sng" dirty="0">
                <a:solidFill>
                  <a:srgbClr val="0563C1"/>
                </a:solidFill>
                <a:latin typeface="Calibri" panose="020F0502020204030204" pitchFamily="34" charset="0"/>
                <a:ea typeface="Calibri" panose="020F0502020204030204" pitchFamily="34" charset="0"/>
                <a:cs typeface="Times New Roman" panose="02020603050405020304" pitchFamily="18" charset="0"/>
              </a:rPr>
              <a:t>https://azure.microsoft.com/en-us/free/students/</a:t>
            </a:r>
            <a:endParaRPr lang="en-GB"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82620BC-A558-4CDF-A2C6-820FA0A578AB}"/>
              </a:ext>
            </a:extLst>
          </p:cNvPr>
          <p:cNvPicPr>
            <a:picLocks noChangeAspect="1"/>
          </p:cNvPicPr>
          <p:nvPr/>
        </p:nvPicPr>
        <p:blipFill>
          <a:blip r:embed="rId4"/>
          <a:stretch>
            <a:fillRect/>
          </a:stretch>
        </p:blipFill>
        <p:spPr>
          <a:xfrm>
            <a:off x="2795127" y="1449901"/>
            <a:ext cx="6601746" cy="6420746"/>
          </a:xfrm>
          <a:prstGeom prst="rect">
            <a:avLst/>
          </a:prstGeom>
        </p:spPr>
      </p:pic>
    </p:spTree>
    <p:extLst>
      <p:ext uri="{BB962C8B-B14F-4D97-AF65-F5344CB8AC3E}">
        <p14:creationId xmlns:p14="http://schemas.microsoft.com/office/powerpoint/2010/main" val="4129653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65479" y="112415"/>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$100 credit @ Microsoft Azure without a credit card!</a:t>
            </a:r>
            <a:endParaRPr lang="en-GB" sz="3600" dirty="0">
              <a:solidFill>
                <a:schemeClr val="bg1"/>
              </a:solidFill>
              <a:latin typeface="Arial Narrow" panose="020B0606020202030204" pitchFamily="34" charset="0"/>
            </a:endParaRPr>
          </a:p>
        </p:txBody>
      </p:sp>
      <p:sp>
        <p:nvSpPr>
          <p:cNvPr id="11" name="Tijdelijke aanduiding voor dianummer 2">
            <a:extLst>
              <a:ext uri="{FF2B5EF4-FFF2-40B4-BE49-F238E27FC236}">
                <a16:creationId xmlns:a16="http://schemas.microsoft.com/office/drawing/2014/main" id="{89BEF787-D06C-438F-AABF-D7A20929FF0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42</a:t>
            </a:fld>
            <a:endParaRPr lang="en-US" dirty="0">
              <a:solidFill>
                <a:srgbClr val="0066B3"/>
              </a:solidFill>
              <a:latin typeface="Arial"/>
            </a:endParaRPr>
          </a:p>
        </p:txBody>
      </p:sp>
      <p:sp>
        <p:nvSpPr>
          <p:cNvPr id="4" name="Rechthoek 3">
            <a:extLst>
              <a:ext uri="{FF2B5EF4-FFF2-40B4-BE49-F238E27FC236}">
                <a16:creationId xmlns:a16="http://schemas.microsoft.com/office/drawing/2014/main" id="{CFCC831C-662E-4A53-91EF-1C9A40716009}"/>
              </a:ext>
            </a:extLst>
          </p:cNvPr>
          <p:cNvSpPr/>
          <p:nvPr/>
        </p:nvSpPr>
        <p:spPr>
          <a:xfrm>
            <a:off x="713981" y="962908"/>
            <a:ext cx="7973914" cy="532903"/>
          </a:xfrm>
          <a:prstGeom prst="rect">
            <a:avLst/>
          </a:prstGeom>
        </p:spPr>
        <p:txBody>
          <a:bodyPr wrap="none">
            <a:spAutoFit/>
          </a:bodyPr>
          <a:lstStyle/>
          <a:p>
            <a:pPr>
              <a:lnSpc>
                <a:spcPct val="107000"/>
              </a:lnSpc>
              <a:spcAft>
                <a:spcPts val="800"/>
              </a:spcAft>
            </a:pPr>
            <a:r>
              <a:rPr lang="en-US" sz="2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https://www.microsoftazuresponsorships.com/Usage</a:t>
            </a:r>
            <a:endParaRPr lang="en-GB" sz="2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Afbeelding 6" descr="Afbeelding met schermafbeelding&#10;&#10;Automatisch gegenereerde beschrijving">
            <a:extLst>
              <a:ext uri="{FF2B5EF4-FFF2-40B4-BE49-F238E27FC236}">
                <a16:creationId xmlns:a16="http://schemas.microsoft.com/office/drawing/2014/main" id="{E3AAF243-4764-40ED-B4D6-E78DD583F1E1}"/>
              </a:ext>
            </a:extLst>
          </p:cNvPr>
          <p:cNvPicPr/>
          <p:nvPr/>
        </p:nvPicPr>
        <p:blipFill>
          <a:blip r:embed="rId5">
            <a:extLst>
              <a:ext uri="{28A0092B-C50C-407E-A947-70E740481C1C}">
                <a14:useLocalDpi xmlns:a14="http://schemas.microsoft.com/office/drawing/2010/main" val="0"/>
              </a:ext>
            </a:extLst>
          </a:blip>
          <a:stretch>
            <a:fillRect/>
          </a:stretch>
        </p:blipFill>
        <p:spPr>
          <a:xfrm>
            <a:off x="889000" y="1850707"/>
            <a:ext cx="5943600" cy="2933065"/>
          </a:xfrm>
          <a:prstGeom prst="rect">
            <a:avLst/>
          </a:prstGeom>
        </p:spPr>
      </p:pic>
      <p:sp>
        <p:nvSpPr>
          <p:cNvPr id="6" name="Rechthoek 5">
            <a:extLst>
              <a:ext uri="{FF2B5EF4-FFF2-40B4-BE49-F238E27FC236}">
                <a16:creationId xmlns:a16="http://schemas.microsoft.com/office/drawing/2014/main" id="{1118587B-684E-4F95-8E06-1AA793A70169}"/>
              </a:ext>
            </a:extLst>
          </p:cNvPr>
          <p:cNvSpPr/>
          <p:nvPr/>
        </p:nvSpPr>
        <p:spPr>
          <a:xfrm>
            <a:off x="713981" y="962908"/>
            <a:ext cx="8765299" cy="418821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pic>
        <p:nvPicPr>
          <p:cNvPr id="8" name="Afbeelding 7" descr="Afbeelding met schermafbeelding&#10;&#10;Automatisch gegenereerde beschrijving">
            <a:extLst>
              <a:ext uri="{FF2B5EF4-FFF2-40B4-BE49-F238E27FC236}">
                <a16:creationId xmlns:a16="http://schemas.microsoft.com/office/drawing/2014/main" id="{9BF4E20E-9D85-4FF8-A985-EB97852E2F15}"/>
              </a:ext>
            </a:extLst>
          </p:cNvPr>
          <p:cNvPicPr/>
          <p:nvPr/>
        </p:nvPicPr>
        <p:blipFill>
          <a:blip r:embed="rId6">
            <a:extLst>
              <a:ext uri="{28A0092B-C50C-407E-A947-70E740481C1C}">
                <a14:useLocalDpi xmlns:a14="http://schemas.microsoft.com/office/drawing/2010/main" val="0"/>
              </a:ext>
            </a:extLst>
          </a:blip>
          <a:stretch>
            <a:fillRect/>
          </a:stretch>
        </p:blipFill>
        <p:spPr>
          <a:xfrm>
            <a:off x="3892007" y="962908"/>
            <a:ext cx="3684799" cy="5782677"/>
          </a:xfrm>
          <a:prstGeom prst="rect">
            <a:avLst/>
          </a:prstGeom>
        </p:spPr>
      </p:pic>
    </p:spTree>
    <p:extLst>
      <p:ext uri="{BB962C8B-B14F-4D97-AF65-F5344CB8AC3E}">
        <p14:creationId xmlns:p14="http://schemas.microsoft.com/office/powerpoint/2010/main" val="221532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4DCE9DD-A103-43FC-8428-FE5DC25B2C59}"/>
              </a:ext>
            </a:extLst>
          </p:cNvPr>
          <p:cNvPicPr>
            <a:picLocks noChangeAspect="1"/>
          </p:cNvPicPr>
          <p:nvPr/>
        </p:nvPicPr>
        <p:blipFill>
          <a:blip r:embed="rId4"/>
          <a:stretch>
            <a:fillRect/>
          </a:stretch>
        </p:blipFill>
        <p:spPr>
          <a:xfrm>
            <a:off x="2262247" y="1905991"/>
            <a:ext cx="7561905" cy="400000"/>
          </a:xfrm>
          <a:prstGeom prst="rect">
            <a:avLst/>
          </a:prstGeom>
        </p:spPr>
      </p:pic>
      <p:pic>
        <p:nvPicPr>
          <p:cNvPr id="4" name="Afbeelding 3">
            <a:extLst>
              <a:ext uri="{FF2B5EF4-FFF2-40B4-BE49-F238E27FC236}">
                <a16:creationId xmlns:a16="http://schemas.microsoft.com/office/drawing/2014/main" id="{E3425328-CE33-4B3D-AE65-E220D9C3928F}"/>
              </a:ext>
            </a:extLst>
          </p:cNvPr>
          <p:cNvPicPr>
            <a:picLocks noChangeAspect="1"/>
          </p:cNvPicPr>
          <p:nvPr/>
        </p:nvPicPr>
        <p:blipFill>
          <a:blip r:embed="rId5"/>
          <a:stretch>
            <a:fillRect/>
          </a:stretch>
        </p:blipFill>
        <p:spPr>
          <a:xfrm>
            <a:off x="3906234" y="2581122"/>
            <a:ext cx="3890772" cy="5542204"/>
          </a:xfrm>
          <a:prstGeom prst="rect">
            <a:avLst/>
          </a:prstGeom>
        </p:spPr>
      </p:pic>
      <p:sp>
        <p:nvSpPr>
          <p:cNvPr id="7" name="Ovaal 6">
            <a:extLst>
              <a:ext uri="{FF2B5EF4-FFF2-40B4-BE49-F238E27FC236}">
                <a16:creationId xmlns:a16="http://schemas.microsoft.com/office/drawing/2014/main" id="{8DC1CCA3-C9C1-4EBA-83AA-0739BA566202}"/>
              </a:ext>
            </a:extLst>
          </p:cNvPr>
          <p:cNvSpPr/>
          <p:nvPr/>
        </p:nvSpPr>
        <p:spPr>
          <a:xfrm>
            <a:off x="3906234" y="2856599"/>
            <a:ext cx="3451997" cy="2687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BF8A496C-62D5-4A80-BF36-9A560F218132}"/>
              </a:ext>
            </a:extLst>
          </p:cNvPr>
          <p:cNvSpPr/>
          <p:nvPr/>
        </p:nvSpPr>
        <p:spPr>
          <a:xfrm>
            <a:off x="7797006" y="3079088"/>
            <a:ext cx="2994987" cy="1754326"/>
          </a:xfrm>
          <a:prstGeom prst="rect">
            <a:avLst/>
          </a:prstGeom>
          <a:noFill/>
        </p:spPr>
        <p:txBody>
          <a:bodyPr wrap="none" lIns="91440" tIns="45720" rIns="91440" bIns="45720">
            <a:spAutoFit/>
          </a:bodyPr>
          <a:lstStyle/>
          <a:p>
            <a:pPr algn="ctr"/>
            <a:r>
              <a:rPr lang="nl-NL" sz="5400" b="1" cap="none" spc="0" dirty="0">
                <a:ln w="6600">
                  <a:solidFill>
                    <a:schemeClr val="accent2"/>
                  </a:solidFill>
                  <a:prstDash val="solid"/>
                </a:ln>
                <a:solidFill>
                  <a:srgbClr val="FFFFFF"/>
                </a:solidFill>
                <a:effectLst>
                  <a:outerShdw dist="38100" dir="2700000" algn="tl" rotWithShape="0">
                    <a:schemeClr val="accent2"/>
                  </a:outerShdw>
                </a:effectLst>
              </a:rPr>
              <a:t>Show me </a:t>
            </a:r>
          </a:p>
          <a:p>
            <a:pPr algn="ctr"/>
            <a:r>
              <a:rPr lang="nl-NL" sz="5400" b="1" cap="none" spc="0" dirty="0">
                <a:ln w="6600">
                  <a:solidFill>
                    <a:schemeClr val="accent2"/>
                  </a:solidFill>
                  <a:prstDash val="solid"/>
                </a:ln>
                <a:solidFill>
                  <a:srgbClr val="FFFFFF"/>
                </a:solidFill>
                <a:effectLst>
                  <a:outerShdw dist="38100" dir="2700000" algn="tl" rotWithShape="0">
                    <a:schemeClr val="accent2"/>
                  </a:outerShdw>
                </a:effectLst>
              </a:rPr>
              <a:t>$$$$</a:t>
            </a:r>
          </a:p>
        </p:txBody>
      </p:sp>
      <p:sp>
        <p:nvSpPr>
          <p:cNvPr id="8" name="Tijdelijke aanduiding voor dianummer 2">
            <a:extLst>
              <a:ext uri="{FF2B5EF4-FFF2-40B4-BE49-F238E27FC236}">
                <a16:creationId xmlns:a16="http://schemas.microsoft.com/office/drawing/2014/main" id="{132F3DB2-1DD0-4FAA-A50B-5AF090F72905}"/>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43</a:t>
            </a:fld>
            <a:endParaRPr lang="en-US" dirty="0">
              <a:solidFill>
                <a:srgbClr val="0066B3"/>
              </a:solidFill>
              <a:latin typeface="Arial"/>
            </a:endParaRPr>
          </a:p>
        </p:txBody>
      </p:sp>
      <p:sp>
        <p:nvSpPr>
          <p:cNvPr id="9" name="Title 4">
            <a:extLst>
              <a:ext uri="{FF2B5EF4-FFF2-40B4-BE49-F238E27FC236}">
                <a16:creationId xmlns:a16="http://schemas.microsoft.com/office/drawing/2014/main" id="{BD5F4354-1A0D-420F-B0C3-3651E2E9F9C6}"/>
              </a:ext>
            </a:extLst>
          </p:cNvPr>
          <p:cNvSpPr txBox="1">
            <a:spLocks/>
          </p:cNvSpPr>
          <p:nvPr/>
        </p:nvSpPr>
        <p:spPr>
          <a:xfrm>
            <a:off x="1184529" y="1219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FREE! Webhosting</a:t>
            </a:r>
            <a:endParaRPr lang="en-GB" sz="3600" dirty="0">
              <a:solidFill>
                <a:schemeClr val="bg1"/>
              </a:solidFill>
              <a:latin typeface="Arial Narrow" panose="020B0606020202030204" pitchFamily="34" charset="0"/>
            </a:endParaRPr>
          </a:p>
        </p:txBody>
      </p:sp>
      <p:pic>
        <p:nvPicPr>
          <p:cNvPr id="10" name="Afbeelding 9">
            <a:extLst>
              <a:ext uri="{FF2B5EF4-FFF2-40B4-BE49-F238E27FC236}">
                <a16:creationId xmlns:a16="http://schemas.microsoft.com/office/drawing/2014/main" id="{B93394F5-490E-4E38-B2BD-07FAB3093D83}"/>
              </a:ext>
            </a:extLst>
          </p:cNvPr>
          <p:cNvPicPr>
            <a:picLocks noChangeAspect="1"/>
          </p:cNvPicPr>
          <p:nvPr/>
        </p:nvPicPr>
        <p:blipFill>
          <a:blip r:embed="rId5"/>
          <a:stretch>
            <a:fillRect/>
          </a:stretch>
        </p:blipFill>
        <p:spPr>
          <a:xfrm>
            <a:off x="3906234" y="2581122"/>
            <a:ext cx="3890772" cy="5542204"/>
          </a:xfrm>
          <a:prstGeom prst="rect">
            <a:avLst/>
          </a:prstGeom>
        </p:spPr>
      </p:pic>
      <p:sp>
        <p:nvSpPr>
          <p:cNvPr id="3" name="Rechthoek 2">
            <a:extLst>
              <a:ext uri="{FF2B5EF4-FFF2-40B4-BE49-F238E27FC236}">
                <a16:creationId xmlns:a16="http://schemas.microsoft.com/office/drawing/2014/main" id="{CB262A15-C0B2-4FDD-9143-6F8E6DF5BA07}"/>
              </a:ext>
            </a:extLst>
          </p:cNvPr>
          <p:cNvSpPr/>
          <p:nvPr/>
        </p:nvSpPr>
        <p:spPr>
          <a:xfrm>
            <a:off x="7851979" y="2775043"/>
            <a:ext cx="3444134" cy="28507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al 10">
            <a:extLst>
              <a:ext uri="{FF2B5EF4-FFF2-40B4-BE49-F238E27FC236}">
                <a16:creationId xmlns:a16="http://schemas.microsoft.com/office/drawing/2014/main" id="{AC728474-01A2-4117-98BE-3E488EEB66A8}"/>
              </a:ext>
            </a:extLst>
          </p:cNvPr>
          <p:cNvSpPr/>
          <p:nvPr/>
        </p:nvSpPr>
        <p:spPr>
          <a:xfrm>
            <a:off x="3533658" y="5609541"/>
            <a:ext cx="4263348" cy="10062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9415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954B81CF-D35F-43C6-A119-9A6277C4BB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990803"/>
            <a:ext cx="6840760" cy="755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al 8">
            <a:extLst>
              <a:ext uri="{FF2B5EF4-FFF2-40B4-BE49-F238E27FC236}">
                <a16:creationId xmlns:a16="http://schemas.microsoft.com/office/drawing/2014/main" id="{6218F577-9ECA-41D3-864D-E3152702C60C}"/>
              </a:ext>
            </a:extLst>
          </p:cNvPr>
          <p:cNvSpPr/>
          <p:nvPr/>
        </p:nvSpPr>
        <p:spPr>
          <a:xfrm>
            <a:off x="2279575" y="959218"/>
            <a:ext cx="2708076" cy="10371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C854E504-06E6-46CC-B988-8B3356F2D58E}"/>
              </a:ext>
            </a:extLst>
          </p:cNvPr>
          <p:cNvSpPr/>
          <p:nvPr/>
        </p:nvSpPr>
        <p:spPr>
          <a:xfrm>
            <a:off x="2259134" y="5127787"/>
            <a:ext cx="2708076" cy="10371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648839E4-1B43-4EB1-84CB-F0986627BA8A}"/>
              </a:ext>
            </a:extLst>
          </p:cNvPr>
          <p:cNvSpPr/>
          <p:nvPr/>
        </p:nvSpPr>
        <p:spPr>
          <a:xfrm>
            <a:off x="4582328" y="5273159"/>
            <a:ext cx="769763" cy="923330"/>
          </a:xfrm>
          <a:prstGeom prst="rect">
            <a:avLst/>
          </a:prstGeom>
          <a:noFill/>
        </p:spPr>
        <p:txBody>
          <a:bodyPr wrap="none" lIns="91440" tIns="45720" rIns="91440" bIns="45720">
            <a:spAutoFit/>
          </a:bodyPr>
          <a:lstStyle/>
          <a:p>
            <a:pPr algn="ctr"/>
            <a:r>
              <a:rPr lang="nl-NL" sz="5400" b="1" cap="none" spc="0" dirty="0">
                <a:ln w="22225">
                  <a:solidFill>
                    <a:schemeClr val="accent2"/>
                  </a:solidFill>
                  <a:prstDash val="solid"/>
                </a:ln>
                <a:solidFill>
                  <a:schemeClr val="accent2">
                    <a:lumMod val="40000"/>
                    <a:lumOff val="60000"/>
                  </a:schemeClr>
                </a:solidFill>
                <a:effectLst/>
                <a:sym typeface="Wingdings" panose="05000000000000000000" pitchFamily="2" charset="2"/>
              </a:rPr>
              <a:t></a:t>
            </a:r>
            <a:endParaRPr lang="nl-NL" sz="5400" b="1" cap="none" spc="0" dirty="0">
              <a:ln w="22225">
                <a:solidFill>
                  <a:schemeClr val="accent2"/>
                </a:solidFill>
                <a:prstDash val="solid"/>
              </a:ln>
              <a:solidFill>
                <a:schemeClr val="accent2">
                  <a:lumMod val="40000"/>
                  <a:lumOff val="60000"/>
                </a:schemeClr>
              </a:solidFill>
              <a:effectLst/>
            </a:endParaRPr>
          </a:p>
        </p:txBody>
      </p:sp>
      <p:sp>
        <p:nvSpPr>
          <p:cNvPr id="11" name="Tijdelijke aanduiding voor dianummer 2">
            <a:extLst>
              <a:ext uri="{FF2B5EF4-FFF2-40B4-BE49-F238E27FC236}">
                <a16:creationId xmlns:a16="http://schemas.microsoft.com/office/drawing/2014/main" id="{C8BBF5E9-5D85-404F-A652-D5A2E1C9E0DE}"/>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44</a:t>
            </a:fld>
            <a:endParaRPr lang="en-US" dirty="0">
              <a:solidFill>
                <a:srgbClr val="0066B3"/>
              </a:solidFill>
              <a:latin typeface="Arial"/>
            </a:endParaRPr>
          </a:p>
        </p:txBody>
      </p:sp>
      <p:sp>
        <p:nvSpPr>
          <p:cNvPr id="12" name="Title 4">
            <a:extLst>
              <a:ext uri="{FF2B5EF4-FFF2-40B4-BE49-F238E27FC236}">
                <a16:creationId xmlns:a16="http://schemas.microsoft.com/office/drawing/2014/main" id="{39ABF296-8646-4105-9685-DEDEDF8D4BD1}"/>
              </a:ext>
            </a:extLst>
          </p:cNvPr>
          <p:cNvSpPr txBox="1">
            <a:spLocks/>
          </p:cNvSpPr>
          <p:nvPr/>
        </p:nvSpPr>
        <p:spPr>
          <a:xfrm>
            <a:off x="1184529" y="1219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FREE! webhosting</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31503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B715012-982B-42F7-8410-27D2B0BD1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568" y="1734920"/>
            <a:ext cx="7494587"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al 10">
            <a:extLst>
              <a:ext uri="{FF2B5EF4-FFF2-40B4-BE49-F238E27FC236}">
                <a16:creationId xmlns:a16="http://schemas.microsoft.com/office/drawing/2014/main" id="{24DDEB0A-31A1-4540-B028-A982928CFC52}"/>
              </a:ext>
            </a:extLst>
          </p:cNvPr>
          <p:cNvSpPr/>
          <p:nvPr/>
        </p:nvSpPr>
        <p:spPr>
          <a:xfrm>
            <a:off x="5595615" y="3751144"/>
            <a:ext cx="1152128"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ijdelijke aanduiding voor dianummer 2">
            <a:extLst>
              <a:ext uri="{FF2B5EF4-FFF2-40B4-BE49-F238E27FC236}">
                <a16:creationId xmlns:a16="http://schemas.microsoft.com/office/drawing/2014/main" id="{3C87469B-52D7-40A6-9F89-D8FDCD8A1A57}"/>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45</a:t>
            </a:fld>
            <a:endParaRPr lang="en-US" dirty="0">
              <a:solidFill>
                <a:srgbClr val="0066B3"/>
              </a:solidFill>
              <a:latin typeface="Arial"/>
            </a:endParaRPr>
          </a:p>
        </p:txBody>
      </p:sp>
      <p:sp>
        <p:nvSpPr>
          <p:cNvPr id="6" name="Title 4">
            <a:extLst>
              <a:ext uri="{FF2B5EF4-FFF2-40B4-BE49-F238E27FC236}">
                <a16:creationId xmlns:a16="http://schemas.microsoft.com/office/drawing/2014/main" id="{CDAA2403-3A44-412D-9CA5-50DC43FE2E43}"/>
              </a:ext>
            </a:extLst>
          </p:cNvPr>
          <p:cNvSpPr txBox="1">
            <a:spLocks/>
          </p:cNvSpPr>
          <p:nvPr/>
        </p:nvSpPr>
        <p:spPr>
          <a:xfrm>
            <a:off x="1184529" y="1219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FREE! webhosting</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95335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6CED4A5-EDCD-4D6E-81E9-625B36ACA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146" y="1522683"/>
            <a:ext cx="47244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al 7">
            <a:extLst>
              <a:ext uri="{FF2B5EF4-FFF2-40B4-BE49-F238E27FC236}">
                <a16:creationId xmlns:a16="http://schemas.microsoft.com/office/drawing/2014/main" id="{9BCA9DA2-E649-4502-8D83-A2BD015DDEED}"/>
              </a:ext>
            </a:extLst>
          </p:cNvPr>
          <p:cNvSpPr/>
          <p:nvPr/>
        </p:nvSpPr>
        <p:spPr>
          <a:xfrm>
            <a:off x="1532731" y="1522683"/>
            <a:ext cx="1152128" cy="1152128"/>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pic>
        <p:nvPicPr>
          <p:cNvPr id="9" name="Picture 3">
            <a:extLst>
              <a:ext uri="{FF2B5EF4-FFF2-40B4-BE49-F238E27FC236}">
                <a16:creationId xmlns:a16="http://schemas.microsoft.com/office/drawing/2014/main" id="{E617B1BA-3DB0-45A0-B30C-BCC57ED5A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3512" y="2098747"/>
            <a:ext cx="4752975"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PIJL-RECHTS 2">
            <a:extLst>
              <a:ext uri="{FF2B5EF4-FFF2-40B4-BE49-F238E27FC236}">
                <a16:creationId xmlns:a16="http://schemas.microsoft.com/office/drawing/2014/main" id="{1B5088E3-2769-4F20-8020-CF9AB2309A59}"/>
              </a:ext>
            </a:extLst>
          </p:cNvPr>
          <p:cNvSpPr/>
          <p:nvPr/>
        </p:nvSpPr>
        <p:spPr>
          <a:xfrm rot="1175348">
            <a:off x="2579740" y="2990116"/>
            <a:ext cx="3979071" cy="504056"/>
          </a:xfrm>
          <a:prstGeom prst="rightArrow">
            <a:avLst/>
          </a:prstGeom>
          <a:noFill/>
          <a:ln w="254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12" name="Ovaal 11">
            <a:extLst>
              <a:ext uri="{FF2B5EF4-FFF2-40B4-BE49-F238E27FC236}">
                <a16:creationId xmlns:a16="http://schemas.microsoft.com/office/drawing/2014/main" id="{CC32389D-CDB1-4885-A9B0-A6462936DE02}"/>
              </a:ext>
            </a:extLst>
          </p:cNvPr>
          <p:cNvSpPr/>
          <p:nvPr/>
        </p:nvSpPr>
        <p:spPr>
          <a:xfrm>
            <a:off x="9350444" y="3794384"/>
            <a:ext cx="1152128" cy="1152128"/>
          </a:xfrm>
          <a:prstGeom prst="ellipse">
            <a:avLst/>
          </a:prstGeom>
          <a:noFill/>
          <a:ln w="25400" cap="flat" cmpd="sng" algn="ctr">
            <a:solidFill>
              <a:srgbClr val="FF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13" name="Tijdelijke aanduiding voor dianummer 2">
            <a:extLst>
              <a:ext uri="{FF2B5EF4-FFF2-40B4-BE49-F238E27FC236}">
                <a16:creationId xmlns:a16="http://schemas.microsoft.com/office/drawing/2014/main" id="{E897DBAD-FE29-4B81-B391-D1BD76BDDC76}"/>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46</a:t>
            </a:fld>
            <a:endParaRPr lang="en-US" dirty="0">
              <a:solidFill>
                <a:srgbClr val="0066B3"/>
              </a:solidFill>
              <a:latin typeface="Arial"/>
            </a:endParaRPr>
          </a:p>
        </p:txBody>
      </p:sp>
      <p:sp>
        <p:nvSpPr>
          <p:cNvPr id="11" name="Title 4">
            <a:extLst>
              <a:ext uri="{FF2B5EF4-FFF2-40B4-BE49-F238E27FC236}">
                <a16:creationId xmlns:a16="http://schemas.microsoft.com/office/drawing/2014/main" id="{B2842AB1-50AB-4001-98F3-41E1F54E612C}"/>
              </a:ext>
            </a:extLst>
          </p:cNvPr>
          <p:cNvSpPr txBox="1">
            <a:spLocks/>
          </p:cNvSpPr>
          <p:nvPr/>
        </p:nvSpPr>
        <p:spPr>
          <a:xfrm>
            <a:off x="1184529" y="1219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FREE! webhosting</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402244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72405" y="125149"/>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FTP [File Transfer Protocol]</a:t>
            </a:r>
            <a:endParaRPr lang="en-GB" sz="3600" dirty="0">
              <a:solidFill>
                <a:schemeClr val="bg1"/>
              </a:solidFill>
              <a:latin typeface="Arial Narrow" panose="020B0606020202030204" pitchFamily="34" charset="0"/>
            </a:endParaRPr>
          </a:p>
        </p:txBody>
      </p:sp>
      <p:pic>
        <p:nvPicPr>
          <p:cNvPr id="3" name="Picture 2">
            <a:extLst>
              <a:ext uri="{FF2B5EF4-FFF2-40B4-BE49-F238E27FC236}">
                <a16:creationId xmlns:a16="http://schemas.microsoft.com/office/drawing/2014/main" id="{727224F5-81A1-4D80-9B94-39B62D73A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048" y="1735688"/>
            <a:ext cx="7923213"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al 3">
            <a:extLst>
              <a:ext uri="{FF2B5EF4-FFF2-40B4-BE49-F238E27FC236}">
                <a16:creationId xmlns:a16="http://schemas.microsoft.com/office/drawing/2014/main" id="{A3D27DA9-34F6-4DF2-A6C0-AFD2364B9D99}"/>
              </a:ext>
            </a:extLst>
          </p:cNvPr>
          <p:cNvSpPr/>
          <p:nvPr/>
        </p:nvSpPr>
        <p:spPr>
          <a:xfrm>
            <a:off x="2965072" y="1540078"/>
            <a:ext cx="2592288" cy="6684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E84C4228-B2FA-4544-90A7-F8ECB5C64179}"/>
              </a:ext>
            </a:extLst>
          </p:cNvPr>
          <p:cNvSpPr/>
          <p:nvPr/>
        </p:nvSpPr>
        <p:spPr>
          <a:xfrm>
            <a:off x="4152664" y="4780438"/>
            <a:ext cx="2628832"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ijdelijke aanduiding voor dianummer 2">
            <a:extLst>
              <a:ext uri="{FF2B5EF4-FFF2-40B4-BE49-F238E27FC236}">
                <a16:creationId xmlns:a16="http://schemas.microsoft.com/office/drawing/2014/main" id="{1EEA1BF5-D0B5-4D7A-B940-4992E1FEE4A0}"/>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47</a:t>
            </a:fld>
            <a:endParaRPr lang="en-US" dirty="0">
              <a:solidFill>
                <a:srgbClr val="0066B3"/>
              </a:solidFill>
              <a:latin typeface="Arial"/>
            </a:endParaRPr>
          </a:p>
        </p:txBody>
      </p:sp>
    </p:spTree>
    <p:extLst>
      <p:ext uri="{BB962C8B-B14F-4D97-AF65-F5344CB8AC3E}">
        <p14:creationId xmlns:p14="http://schemas.microsoft.com/office/powerpoint/2010/main" val="1712167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84525F2-6082-4334-8883-B1A8C5FEBEB1}"/>
              </a:ext>
            </a:extLst>
          </p:cNvPr>
          <p:cNvPicPr>
            <a:picLocks noChangeAspect="1"/>
          </p:cNvPicPr>
          <p:nvPr/>
        </p:nvPicPr>
        <p:blipFill>
          <a:blip r:embed="rId3"/>
          <a:stretch>
            <a:fillRect/>
          </a:stretch>
        </p:blipFill>
        <p:spPr>
          <a:xfrm>
            <a:off x="1856959" y="1049392"/>
            <a:ext cx="8625226" cy="6858000"/>
          </a:xfrm>
          <a:prstGeom prst="rect">
            <a:avLst/>
          </a:prstGeom>
        </p:spPr>
      </p:pic>
      <p:sp>
        <p:nvSpPr>
          <p:cNvPr id="7" name="Tijdelijke aanduiding voor dianummer 2">
            <a:extLst>
              <a:ext uri="{FF2B5EF4-FFF2-40B4-BE49-F238E27FC236}">
                <a16:creationId xmlns:a16="http://schemas.microsoft.com/office/drawing/2014/main" id="{1EEA1BF5-D0B5-4D7A-B940-4992E1FEE4A0}"/>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48</a:t>
            </a:fld>
            <a:endParaRPr lang="en-US" dirty="0">
              <a:solidFill>
                <a:srgbClr val="0066B3"/>
              </a:solidFill>
              <a:latin typeface="Arial"/>
            </a:endParaRPr>
          </a:p>
        </p:txBody>
      </p:sp>
      <p:sp>
        <p:nvSpPr>
          <p:cNvPr id="10" name="Ovaal 9">
            <a:extLst>
              <a:ext uri="{FF2B5EF4-FFF2-40B4-BE49-F238E27FC236}">
                <a16:creationId xmlns:a16="http://schemas.microsoft.com/office/drawing/2014/main" id="{B7DA39F0-83BE-4434-8AFF-8285B1C9D03D}"/>
              </a:ext>
            </a:extLst>
          </p:cNvPr>
          <p:cNvSpPr/>
          <p:nvPr/>
        </p:nvSpPr>
        <p:spPr>
          <a:xfrm>
            <a:off x="1742520" y="1168301"/>
            <a:ext cx="496240" cy="449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PIJL-RECHTS 8">
            <a:extLst>
              <a:ext uri="{FF2B5EF4-FFF2-40B4-BE49-F238E27FC236}">
                <a16:creationId xmlns:a16="http://schemas.microsoft.com/office/drawing/2014/main" id="{ABBC8D46-BB05-4627-856A-01ED0D0342F7}"/>
              </a:ext>
            </a:extLst>
          </p:cNvPr>
          <p:cNvSpPr/>
          <p:nvPr/>
        </p:nvSpPr>
        <p:spPr>
          <a:xfrm rot="3634089">
            <a:off x="987393" y="3486295"/>
            <a:ext cx="4794795" cy="496240"/>
          </a:xfrm>
          <a:prstGeom prst="rightArrow">
            <a:avLst/>
          </a:prstGeom>
          <a:solidFill>
            <a:schemeClr val="bg1"/>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8" name="Title 4">
            <a:extLst>
              <a:ext uri="{FF2B5EF4-FFF2-40B4-BE49-F238E27FC236}">
                <a16:creationId xmlns:a16="http://schemas.microsoft.com/office/drawing/2014/main" id="{78520316-221F-4073-9456-534625F901FB}"/>
              </a:ext>
            </a:extLst>
          </p:cNvPr>
          <p:cNvSpPr txBox="1">
            <a:spLocks/>
          </p:cNvSpPr>
          <p:nvPr/>
        </p:nvSpPr>
        <p:spPr>
          <a:xfrm>
            <a:off x="1172405" y="125149"/>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FTP [File Transfer Protocol]</a:t>
            </a:r>
            <a:endParaRPr lang="en-GB" sz="3600" dirty="0">
              <a:solidFill>
                <a:schemeClr val="bg1"/>
              </a:solidFill>
              <a:latin typeface="Arial Narrow" panose="020B0606020202030204" pitchFamily="34" charset="0"/>
            </a:endParaRPr>
          </a:p>
        </p:txBody>
      </p:sp>
      <p:sp>
        <p:nvSpPr>
          <p:cNvPr id="9" name="Ovaal 8">
            <a:extLst>
              <a:ext uri="{FF2B5EF4-FFF2-40B4-BE49-F238E27FC236}">
                <a16:creationId xmlns:a16="http://schemas.microsoft.com/office/drawing/2014/main" id="{4E469372-AC05-4B3A-A17C-64D048896ABA}"/>
              </a:ext>
            </a:extLst>
          </p:cNvPr>
          <p:cNvSpPr/>
          <p:nvPr/>
        </p:nvSpPr>
        <p:spPr>
          <a:xfrm>
            <a:off x="7029222" y="2537738"/>
            <a:ext cx="2787439" cy="20296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PIJL-RECHTS 8">
            <a:extLst>
              <a:ext uri="{FF2B5EF4-FFF2-40B4-BE49-F238E27FC236}">
                <a16:creationId xmlns:a16="http://schemas.microsoft.com/office/drawing/2014/main" id="{D749167F-20EA-4686-A4BF-92F0A6DD8348}"/>
              </a:ext>
            </a:extLst>
          </p:cNvPr>
          <p:cNvSpPr/>
          <p:nvPr/>
        </p:nvSpPr>
        <p:spPr>
          <a:xfrm rot="19195434">
            <a:off x="5195523" y="4724327"/>
            <a:ext cx="1638060" cy="496240"/>
          </a:xfrm>
          <a:prstGeom prst="rightArrow">
            <a:avLst/>
          </a:prstGeom>
          <a:solidFill>
            <a:schemeClr val="bg1"/>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9081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97CAFD6-8C5F-4F72-957F-594F645326CA}"/>
              </a:ext>
            </a:extLst>
          </p:cNvPr>
          <p:cNvPicPr>
            <a:picLocks noChangeAspect="1"/>
          </p:cNvPicPr>
          <p:nvPr/>
        </p:nvPicPr>
        <p:blipFill>
          <a:blip r:embed="rId3"/>
          <a:stretch>
            <a:fillRect/>
          </a:stretch>
        </p:blipFill>
        <p:spPr>
          <a:xfrm>
            <a:off x="4613871" y="960140"/>
            <a:ext cx="3571429" cy="5714286"/>
          </a:xfrm>
          <a:prstGeom prst="rect">
            <a:avLst/>
          </a:prstGeom>
        </p:spPr>
      </p:pic>
      <p:sp>
        <p:nvSpPr>
          <p:cNvPr id="7" name="Tijdelijke aanduiding voor dianummer 2">
            <a:extLst>
              <a:ext uri="{FF2B5EF4-FFF2-40B4-BE49-F238E27FC236}">
                <a16:creationId xmlns:a16="http://schemas.microsoft.com/office/drawing/2014/main" id="{1EEA1BF5-D0B5-4D7A-B940-4992E1FEE4A0}"/>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49</a:t>
            </a:fld>
            <a:endParaRPr lang="en-US" dirty="0">
              <a:solidFill>
                <a:srgbClr val="0066B3"/>
              </a:solidFill>
              <a:latin typeface="Arial"/>
            </a:endParaRPr>
          </a:p>
        </p:txBody>
      </p:sp>
      <p:sp>
        <p:nvSpPr>
          <p:cNvPr id="10" name="Ovaal 9">
            <a:extLst>
              <a:ext uri="{FF2B5EF4-FFF2-40B4-BE49-F238E27FC236}">
                <a16:creationId xmlns:a16="http://schemas.microsoft.com/office/drawing/2014/main" id="{B7DA39F0-83BE-4434-8AFF-8285B1C9D03D}"/>
              </a:ext>
            </a:extLst>
          </p:cNvPr>
          <p:cNvSpPr/>
          <p:nvPr/>
        </p:nvSpPr>
        <p:spPr>
          <a:xfrm>
            <a:off x="4810554" y="1284742"/>
            <a:ext cx="2940738" cy="20296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PIJL-RECHTS 8">
            <a:extLst>
              <a:ext uri="{FF2B5EF4-FFF2-40B4-BE49-F238E27FC236}">
                <a16:creationId xmlns:a16="http://schemas.microsoft.com/office/drawing/2014/main" id="{ABBC8D46-BB05-4627-856A-01ED0D0342F7}"/>
              </a:ext>
            </a:extLst>
          </p:cNvPr>
          <p:cNvSpPr/>
          <p:nvPr/>
        </p:nvSpPr>
        <p:spPr>
          <a:xfrm rot="5705052">
            <a:off x="4576530" y="4614085"/>
            <a:ext cx="2798655" cy="496240"/>
          </a:xfrm>
          <a:prstGeom prst="rightArrow">
            <a:avLst/>
          </a:prstGeom>
          <a:solidFill>
            <a:schemeClr val="bg1"/>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F98BD5F1-54E3-4D44-A22B-C2479E4C7710}"/>
              </a:ext>
            </a:extLst>
          </p:cNvPr>
          <p:cNvSpPr/>
          <p:nvPr/>
        </p:nvSpPr>
        <p:spPr>
          <a:xfrm>
            <a:off x="5334520" y="6112705"/>
            <a:ext cx="940619" cy="6492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itle 4">
            <a:extLst>
              <a:ext uri="{FF2B5EF4-FFF2-40B4-BE49-F238E27FC236}">
                <a16:creationId xmlns:a16="http://schemas.microsoft.com/office/drawing/2014/main" id="{AF75EA68-FD74-47AF-BD42-C0B562545D78}"/>
              </a:ext>
            </a:extLst>
          </p:cNvPr>
          <p:cNvSpPr txBox="1">
            <a:spLocks/>
          </p:cNvSpPr>
          <p:nvPr/>
        </p:nvSpPr>
        <p:spPr>
          <a:xfrm>
            <a:off x="1172405" y="125149"/>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FTP [File Transfer Protocol]</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795227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ijdelijke aanduiding voor dianummer 2">
            <a:extLst>
              <a:ext uri="{FF2B5EF4-FFF2-40B4-BE49-F238E27FC236}">
                <a16:creationId xmlns:a16="http://schemas.microsoft.com/office/drawing/2014/main" id="{4A92AF31-CEB9-4F02-B05D-296F7D22CFA3}"/>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a:t>
            </a:fld>
            <a:endParaRPr lang="en-US" dirty="0">
              <a:solidFill>
                <a:srgbClr val="0066B3"/>
              </a:solidFill>
              <a:latin typeface="Arial"/>
            </a:endParaRPr>
          </a:p>
        </p:txBody>
      </p:sp>
      <p:pic>
        <p:nvPicPr>
          <p:cNvPr id="8" name="Picture 2" descr="http://hulterbulter.files.wordpress.com/2011/04/running-symbol.png">
            <a:extLst>
              <a:ext uri="{FF2B5EF4-FFF2-40B4-BE49-F238E27FC236}">
                <a16:creationId xmlns:a16="http://schemas.microsoft.com/office/drawing/2014/main" id="{DB1D261A-A107-4447-92D8-EA2D176DAC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451" y="1002758"/>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1">
            <a:extLst>
              <a:ext uri="{FF2B5EF4-FFF2-40B4-BE49-F238E27FC236}">
                <a16:creationId xmlns:a16="http://schemas.microsoft.com/office/drawing/2014/main" id="{745BEE1B-19A8-416F-84D6-B92DA4912A09}"/>
              </a:ext>
            </a:extLst>
          </p:cNvPr>
          <p:cNvSpPr txBox="1">
            <a:spLocks/>
          </p:cNvSpPr>
          <p:nvPr/>
        </p:nvSpPr>
        <p:spPr>
          <a:xfrm>
            <a:off x="563451" y="1817802"/>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5 min</a:t>
            </a:r>
          </a:p>
        </p:txBody>
      </p:sp>
      <p:graphicFrame>
        <p:nvGraphicFramePr>
          <p:cNvPr id="12" name="Tabel 11">
            <a:extLst>
              <a:ext uri="{FF2B5EF4-FFF2-40B4-BE49-F238E27FC236}">
                <a16:creationId xmlns:a16="http://schemas.microsoft.com/office/drawing/2014/main" id="{13EAB8D1-29E6-4E43-B856-8B4A0CC9C704}"/>
              </a:ext>
            </a:extLst>
          </p:cNvPr>
          <p:cNvGraphicFramePr>
            <a:graphicFrameLocks noGrp="1"/>
          </p:cNvGraphicFramePr>
          <p:nvPr>
            <p:extLst>
              <p:ext uri="{D42A27DB-BD31-4B8C-83A1-F6EECF244321}">
                <p14:modId xmlns:p14="http://schemas.microsoft.com/office/powerpoint/2010/main" val="4068554782"/>
              </p:ext>
            </p:extLst>
          </p:nvPr>
        </p:nvGraphicFramePr>
        <p:xfrm>
          <a:off x="1929061" y="2141838"/>
          <a:ext cx="9113097" cy="2926080"/>
        </p:xfrm>
        <a:graphic>
          <a:graphicData uri="http://schemas.openxmlformats.org/drawingml/2006/table">
            <a:tbl>
              <a:tblPr firstRow="1" bandRow="1">
                <a:tableStyleId>{EB9631B5-78F2-41C9-869B-9F39066F8104}</a:tableStyleId>
              </a:tblPr>
              <a:tblGrid>
                <a:gridCol w="7332308">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66389">
                  <a:extLst>
                    <a:ext uri="{9D8B030D-6E8A-4147-A177-3AD203B41FA5}">
                      <a16:colId xmlns:a16="http://schemas.microsoft.com/office/drawing/2014/main" val="20002"/>
                    </a:ext>
                  </a:extLst>
                </a:gridCol>
              </a:tblGrid>
              <a:tr h="275794">
                <a:tc>
                  <a:txBody>
                    <a:bodyPr/>
                    <a:lstStyle/>
                    <a:p>
                      <a:r>
                        <a:rPr lang="nl-NL" dirty="0"/>
                        <a:t>HTML 5 or </a:t>
                      </a:r>
                      <a:r>
                        <a:rPr lang="nl-NL" dirty="0" err="1"/>
                        <a:t>not</a:t>
                      </a:r>
                      <a:r>
                        <a:rPr lang="nl-NL"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B3"/>
                    </a:solidFill>
                  </a:tcPr>
                </a:tc>
                <a:tc>
                  <a:txBody>
                    <a:bodyPr/>
                    <a:lstStyle/>
                    <a:p>
                      <a:r>
                        <a:rPr lang="nl-NL" dirty="0"/>
                        <a:t>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B3"/>
                    </a:solidFill>
                  </a:tcPr>
                </a:tc>
                <a:tc>
                  <a:txBody>
                    <a:bodyPr/>
                    <a:lstStyle/>
                    <a:p>
                      <a:r>
                        <a:rPr lang="nl-NL" dirty="0"/>
                        <a:t>Wrong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B3"/>
                    </a:solidFill>
                  </a:tcPr>
                </a:tc>
                <a:extLst>
                  <a:ext uri="{0D108BD9-81ED-4DB2-BD59-A6C34878D82A}">
                    <a16:rowId xmlns:a16="http://schemas.microsoft.com/office/drawing/2014/main" val="10000"/>
                  </a:ext>
                </a:extLst>
              </a:tr>
              <a:tr h="275794">
                <a:tc>
                  <a:txBody>
                    <a:bodyPr/>
                    <a:lstStyle/>
                    <a:p>
                      <a:r>
                        <a:rPr lang="nl-NL" dirty="0"/>
                        <a:t>I.      &lt;p&gt;</a:t>
                      </a:r>
                      <a:r>
                        <a:rPr lang="nl-NL" dirty="0" err="1"/>
                        <a:t>ipsum</a:t>
                      </a:r>
                      <a:r>
                        <a:rPr lang="nl-NL" dirty="0"/>
                        <a:t> </a:t>
                      </a:r>
                      <a:r>
                        <a:rPr lang="nl-NL" dirty="0" err="1"/>
                        <a:t>muspi</a:t>
                      </a:r>
                      <a:r>
                        <a:rPr lang="nl-NL" baseline="0" dirty="0"/>
                        <a:t> </a:t>
                      </a:r>
                      <a:r>
                        <a:rPr lang="nl-NL" baseline="0" dirty="0" err="1"/>
                        <a:t>lupsum</a:t>
                      </a:r>
                      <a:r>
                        <a:rPr lang="nl-NL" baseline="0" dirty="0"/>
                        <a:t> </a:t>
                      </a:r>
                      <a:r>
                        <a:rPr lang="nl-NL" baseline="0" dirty="0" err="1"/>
                        <a:t>wuppie</a:t>
                      </a:r>
                      <a:r>
                        <a:rPr lang="nl-NL" dirty="0"/>
                        <a:t>&lt;/p&gt;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5794">
                <a:tc>
                  <a:txBody>
                    <a:bodyPr/>
                    <a:lstStyle/>
                    <a:p>
                      <a:r>
                        <a:rPr lang="nl-NL" dirty="0"/>
                        <a:t>II.     </a:t>
                      </a:r>
                      <a:r>
                        <a:rPr lang="nl-NL" dirty="0" err="1"/>
                        <a:t>If</a:t>
                      </a:r>
                      <a:r>
                        <a:rPr lang="nl-NL" dirty="0"/>
                        <a:t> a &lt; 10 </a:t>
                      </a:r>
                      <a:endParaRPr lang="nl-NL"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5794">
                <a:tc>
                  <a:txBody>
                    <a:bodyPr/>
                    <a:lstStyle/>
                    <a:p>
                      <a:r>
                        <a:rPr lang="nl-NL" dirty="0"/>
                        <a:t>III.    &lt;</a:t>
                      </a:r>
                      <a:r>
                        <a:rPr lang="nl-NL" dirty="0" err="1"/>
                        <a:t>br</a:t>
                      </a:r>
                      <a:r>
                        <a:rPr lang="nl-NL" dirty="0"/>
                        <a:t> /&gt;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5794">
                <a:tc>
                  <a:txBody>
                    <a:bodyPr/>
                    <a:lstStyle/>
                    <a:p>
                      <a:r>
                        <a:rPr lang="nl-NL" dirty="0"/>
                        <a:t>IV.    ASP.NET</a:t>
                      </a:r>
                      <a:endParaRPr lang="nl-NL"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5794">
                <a:tc>
                  <a:txBody>
                    <a:bodyPr/>
                    <a:lstStyle/>
                    <a:p>
                      <a:r>
                        <a:rPr lang="nl-NL" dirty="0"/>
                        <a:t>V.</a:t>
                      </a:r>
                      <a:r>
                        <a:rPr lang="nl-NL" baseline="0" dirty="0"/>
                        <a:t>      \n</a:t>
                      </a:r>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5794">
                <a:tc>
                  <a:txBody>
                    <a:bodyPr/>
                    <a:lstStyle/>
                    <a:p>
                      <a:r>
                        <a:rPr lang="nl-NL" dirty="0"/>
                        <a:t>VI.    Error 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5794">
                <a:tc>
                  <a:txBody>
                    <a:bodyPr/>
                    <a:lstStyle/>
                    <a:p>
                      <a:r>
                        <a:rPr lang="nl-NL" dirty="0"/>
                        <a:t>VII.</a:t>
                      </a:r>
                      <a:r>
                        <a:rPr lang="nl-NL" baseline="0" dirty="0"/>
                        <a:t>   </a:t>
                      </a:r>
                      <a:r>
                        <a:rPr lang="nl-NL" sz="1800" kern="1200" dirty="0">
                          <a:effectLst/>
                        </a:rPr>
                        <a:t>font-family: "Times New Roman";</a:t>
                      </a:r>
                      <a:r>
                        <a:rPr lang="nl-NL" baseline="0" dirty="0"/>
                        <a:t> </a:t>
                      </a:r>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3" name="Title 4">
            <a:extLst>
              <a:ext uri="{FF2B5EF4-FFF2-40B4-BE49-F238E27FC236}">
                <a16:creationId xmlns:a16="http://schemas.microsoft.com/office/drawing/2014/main" id="{8C84818E-AC4F-446E-AE5D-93DB306529F2}"/>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Quiz</a:t>
            </a:r>
            <a:endParaRPr lang="en-US" sz="3600" dirty="0">
              <a:solidFill>
                <a:schemeClr val="bg1"/>
              </a:solidFill>
            </a:endParaRPr>
          </a:p>
        </p:txBody>
      </p:sp>
    </p:spTree>
    <p:extLst>
      <p:ext uri="{BB962C8B-B14F-4D97-AF65-F5344CB8AC3E}">
        <p14:creationId xmlns:p14="http://schemas.microsoft.com/office/powerpoint/2010/main" val="1553738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D43BA0A-FE20-4D99-8E53-67464240DE34}"/>
              </a:ext>
            </a:extLst>
          </p:cNvPr>
          <p:cNvPicPr>
            <a:picLocks noChangeAspect="1"/>
          </p:cNvPicPr>
          <p:nvPr/>
        </p:nvPicPr>
        <p:blipFill>
          <a:blip r:embed="rId4"/>
          <a:stretch>
            <a:fillRect/>
          </a:stretch>
        </p:blipFill>
        <p:spPr>
          <a:xfrm>
            <a:off x="686934" y="2158054"/>
            <a:ext cx="11276190" cy="2961905"/>
          </a:xfrm>
          <a:prstGeom prst="rect">
            <a:avLst/>
          </a:prstGeom>
        </p:spPr>
      </p:pic>
      <p:sp>
        <p:nvSpPr>
          <p:cNvPr id="4" name="Rechthoek 3">
            <a:extLst>
              <a:ext uri="{FF2B5EF4-FFF2-40B4-BE49-F238E27FC236}">
                <a16:creationId xmlns:a16="http://schemas.microsoft.com/office/drawing/2014/main" id="{D0A1DFC3-EEE4-4D0D-B103-AF9E1F19E99E}"/>
              </a:ext>
            </a:extLst>
          </p:cNvPr>
          <p:cNvSpPr/>
          <p:nvPr/>
        </p:nvSpPr>
        <p:spPr>
          <a:xfrm>
            <a:off x="6410848" y="2581995"/>
            <a:ext cx="5264070" cy="1750294"/>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FTP [File Transfer Protocol]</a:t>
            </a:r>
            <a:endParaRPr lang="en-GB" sz="3600" dirty="0">
              <a:solidFill>
                <a:srgbClr val="0070C0"/>
              </a:solidFill>
              <a:latin typeface="Arial Narrow" panose="020B0606020202030204" pitchFamily="34" charset="0"/>
            </a:endParaRPr>
          </a:p>
        </p:txBody>
      </p:sp>
      <p:sp>
        <p:nvSpPr>
          <p:cNvPr id="7" name="Tijdelijke aanduiding voor dianummer 2">
            <a:extLst>
              <a:ext uri="{FF2B5EF4-FFF2-40B4-BE49-F238E27FC236}">
                <a16:creationId xmlns:a16="http://schemas.microsoft.com/office/drawing/2014/main" id="{1EEA1BF5-D0B5-4D7A-B940-4992E1FEE4A0}"/>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50</a:t>
            </a:fld>
            <a:endParaRPr lang="en-US" dirty="0">
              <a:solidFill>
                <a:srgbClr val="0066B3"/>
              </a:solidFill>
              <a:latin typeface="Arial"/>
            </a:endParaRPr>
          </a:p>
        </p:txBody>
      </p:sp>
      <p:sp>
        <p:nvSpPr>
          <p:cNvPr id="10" name="Ovaal 9">
            <a:extLst>
              <a:ext uri="{FF2B5EF4-FFF2-40B4-BE49-F238E27FC236}">
                <a16:creationId xmlns:a16="http://schemas.microsoft.com/office/drawing/2014/main" id="{B7DA39F0-83BE-4434-8AFF-8285B1C9D03D}"/>
              </a:ext>
            </a:extLst>
          </p:cNvPr>
          <p:cNvSpPr/>
          <p:nvPr/>
        </p:nvSpPr>
        <p:spPr>
          <a:xfrm>
            <a:off x="517082" y="2058464"/>
            <a:ext cx="1778278" cy="12273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PIJL-RECHTS 8">
            <a:extLst>
              <a:ext uri="{FF2B5EF4-FFF2-40B4-BE49-F238E27FC236}">
                <a16:creationId xmlns:a16="http://schemas.microsoft.com/office/drawing/2014/main" id="{ABBC8D46-BB05-4627-856A-01ED0D0342F7}"/>
              </a:ext>
            </a:extLst>
          </p:cNvPr>
          <p:cNvSpPr/>
          <p:nvPr/>
        </p:nvSpPr>
        <p:spPr>
          <a:xfrm rot="425635">
            <a:off x="2306772" y="2756076"/>
            <a:ext cx="5024097" cy="496240"/>
          </a:xfrm>
          <a:prstGeom prst="rightArrow">
            <a:avLst/>
          </a:prstGeom>
          <a:solidFill>
            <a:schemeClr val="bg1"/>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15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2DF5AB39-F147-4789-9DA0-637DD716B133}"/>
              </a:ext>
            </a:extLst>
          </p:cNvPr>
          <p:cNvSpPr/>
          <p:nvPr/>
        </p:nvSpPr>
        <p:spPr>
          <a:xfrm>
            <a:off x="3332960" y="2679665"/>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1" name="Tijdelijke aanduiding voor dianummer 2">
            <a:extLst>
              <a:ext uri="{FF2B5EF4-FFF2-40B4-BE49-F238E27FC236}">
                <a16:creationId xmlns:a16="http://schemas.microsoft.com/office/drawing/2014/main" id="{4593021C-F389-4840-A187-B0C9A2CAEDE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51</a:t>
            </a:fld>
            <a:endParaRPr lang="en-US" dirty="0">
              <a:solidFill>
                <a:srgbClr val="0066B3"/>
              </a:solidFill>
              <a:latin typeface="Arial"/>
            </a:endParaRPr>
          </a:p>
        </p:txBody>
      </p:sp>
      <p:sp>
        <p:nvSpPr>
          <p:cNvPr id="7" name="Title 4">
            <a:extLst>
              <a:ext uri="{FF2B5EF4-FFF2-40B4-BE49-F238E27FC236}">
                <a16:creationId xmlns:a16="http://schemas.microsoft.com/office/drawing/2014/main" id="{CFEB5A1B-F4B6-4884-8F0D-B04077ADA2A7}"/>
              </a:ext>
            </a:extLst>
          </p:cNvPr>
          <p:cNvSpPr txBox="1">
            <a:spLocks/>
          </p:cNvSpPr>
          <p:nvPr/>
        </p:nvSpPr>
        <p:spPr>
          <a:xfrm>
            <a:off x="2318181" y="1385656"/>
            <a:ext cx="9363535" cy="4970695"/>
          </a:xfrm>
          <a:prstGeom prst="rect">
            <a:avLst/>
          </a:prstGeom>
        </p:spPr>
        <p:txBody>
          <a:bodyPr vert="horz" lIns="91440" tIns="45720" rIns="91440" bIns="45720" rtlCol="0" anchor="t">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70000"/>
              </a:lnSpc>
              <a:buFont typeface="Arial" panose="020B0604020202020204" pitchFamily="34" charset="0"/>
              <a:buChar char="•"/>
            </a:pPr>
            <a:r>
              <a:rPr lang="en-US" sz="2900" dirty="0">
                <a:latin typeface="Arial Narrow" panose="020B0606020202030204" pitchFamily="34" charset="0"/>
              </a:rPr>
              <a:t>Download and install </a:t>
            </a:r>
            <a:r>
              <a:rPr lang="en-US" sz="2900" dirty="0" err="1">
                <a:solidFill>
                  <a:srgbClr val="FF0000"/>
                </a:solidFill>
                <a:latin typeface="Arial Narrow" panose="020B0606020202030204" pitchFamily="34" charset="0"/>
              </a:rPr>
              <a:t>Filezilla</a:t>
            </a:r>
            <a:r>
              <a:rPr lang="en-US" sz="2900" dirty="0">
                <a:latin typeface="Arial Narrow" panose="020B0606020202030204" pitchFamily="34" charset="0"/>
              </a:rPr>
              <a:t> on your computer</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Create an account at 000webhost.com or other provider</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Upload “index.html” with the text “hello world”</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Access the URL to find out if your webpage is working</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Download “index.html” from the webserver to a sub-folder called “\test”</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Find out what the problem is with 000webhost.com (</a:t>
            </a:r>
            <a:r>
              <a:rPr lang="en-US" sz="2900" dirty="0" err="1">
                <a:latin typeface="Arial Narrow" panose="020B0606020202030204" pitchFamily="34" charset="0"/>
              </a:rPr>
              <a:t>O,o,..It</a:t>
            </a:r>
            <a:r>
              <a:rPr lang="en-US" sz="2900" dirty="0">
                <a:latin typeface="Arial Narrow" panose="020B0606020202030204" pitchFamily="34" charset="0"/>
              </a:rPr>
              <a:t> looks that your page has changed after the page is uploaded)   </a:t>
            </a:r>
          </a:p>
          <a:p>
            <a:pPr marL="571500" indent="-571500" algn="l">
              <a:lnSpc>
                <a:spcPct val="170000"/>
              </a:lnSpc>
              <a:buFont typeface="Arial" panose="020B0604020202020204" pitchFamily="34" charset="0"/>
              <a:buChar char="•"/>
            </a:pPr>
            <a:r>
              <a:rPr lang="en-US" sz="2900" dirty="0">
                <a:latin typeface="Arial Narrow" panose="020B0606020202030204" pitchFamily="34" charset="0"/>
              </a:rPr>
              <a:t>Try to automate Notepad++ with the FTP (</a:t>
            </a:r>
            <a:r>
              <a:rPr lang="en-US" sz="2900" dirty="0" err="1">
                <a:latin typeface="Arial Narrow" panose="020B0606020202030204" pitchFamily="34" charset="0"/>
              </a:rPr>
              <a:t>NppFTP</a:t>
            </a:r>
            <a:r>
              <a:rPr lang="en-US" sz="2900" dirty="0">
                <a:latin typeface="Arial Narrow" panose="020B0606020202030204" pitchFamily="34" charset="0"/>
              </a:rPr>
              <a:t>) </a:t>
            </a:r>
            <a:r>
              <a:rPr lang="en-US" sz="2900" dirty="0" err="1">
                <a:latin typeface="Arial Narrow" panose="020B0606020202030204" pitchFamily="34" charset="0"/>
              </a:rPr>
              <a:t>pluging</a:t>
            </a:r>
            <a:r>
              <a:rPr lang="en-US" sz="2900" dirty="0">
                <a:latin typeface="Arial Narrow" panose="020B0606020202030204" pitchFamily="34" charset="0"/>
              </a:rPr>
              <a:t>   </a:t>
            </a:r>
          </a:p>
          <a:p>
            <a:pPr marL="571500" indent="-571500" algn="l">
              <a:lnSpc>
                <a:spcPct val="170000"/>
              </a:lnSpc>
              <a:buFont typeface="Arial" panose="020B0604020202020204" pitchFamily="34" charset="0"/>
              <a:buChar char="•"/>
            </a:pPr>
            <a:endParaRPr lang="en-US" sz="3400" dirty="0">
              <a:latin typeface="Arial Narrow" panose="020B0606020202030204" pitchFamily="34" charset="0"/>
            </a:endParaRPr>
          </a:p>
          <a:p>
            <a:pPr marL="571500" indent="-571500" algn="l">
              <a:lnSpc>
                <a:spcPct val="170000"/>
              </a:lnSpc>
              <a:buFont typeface="Arial" panose="020B0604020202020204" pitchFamily="34" charset="0"/>
              <a:buChar char="•"/>
            </a:pPr>
            <a:endParaRPr lang="en-US" sz="3400" dirty="0">
              <a:latin typeface="Arial Narrow" panose="020B0606020202030204" pitchFamily="34" charset="0"/>
            </a:endParaRPr>
          </a:p>
          <a:p>
            <a:pPr algn="l"/>
            <a:endParaRPr lang="en-US" sz="3600" dirty="0">
              <a:solidFill>
                <a:srgbClr val="0070C0"/>
              </a:solidFill>
              <a:latin typeface="Arial Narrow" panose="020B0606020202030204" pitchFamily="34" charset="0"/>
            </a:endParaRPr>
          </a:p>
          <a:p>
            <a:pPr algn="l"/>
            <a:endParaRPr lang="en-US" sz="3600" dirty="0">
              <a:solidFill>
                <a:srgbClr val="0070C0"/>
              </a:solidFill>
              <a:latin typeface="Arial Narrow" panose="020B0606020202030204" pitchFamily="34" charset="0"/>
            </a:endParaRPr>
          </a:p>
          <a:p>
            <a:pPr algn="l"/>
            <a:endParaRPr lang="en-US" sz="3600" dirty="0">
              <a:solidFill>
                <a:srgbClr val="0070C0"/>
              </a:solidFill>
              <a:latin typeface="Arial Narrow" panose="020B0606020202030204" pitchFamily="34" charset="0"/>
            </a:endParaRPr>
          </a:p>
          <a:p>
            <a:pPr algn="l"/>
            <a:endParaRPr lang="en-GB" sz="3600" dirty="0">
              <a:solidFill>
                <a:srgbClr val="0070C0"/>
              </a:solidFill>
              <a:latin typeface="Arial Narrow" panose="020B0606020202030204" pitchFamily="34" charset="0"/>
            </a:endParaRPr>
          </a:p>
        </p:txBody>
      </p:sp>
      <p:pic>
        <p:nvPicPr>
          <p:cNvPr id="30722" name="Picture 2" descr="Under Construction Signage on Laptop Keyboard">
            <a:extLst>
              <a:ext uri="{FF2B5EF4-FFF2-40B4-BE49-F238E27FC236}">
                <a16:creationId xmlns:a16="http://schemas.microsoft.com/office/drawing/2014/main" id="{ED0B053B-D139-4257-BC9A-3B25A2289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4">
            <a:extLst>
              <a:ext uri="{FF2B5EF4-FFF2-40B4-BE49-F238E27FC236}">
                <a16:creationId xmlns:a16="http://schemas.microsoft.com/office/drawing/2014/main" id="{33A6D480-1FDA-4634-823C-479119EA94C1}"/>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Assignment lecture 1.3</a:t>
            </a:r>
            <a:endParaRPr lang="en-US" sz="3600" dirty="0">
              <a:solidFill>
                <a:schemeClr val="bg1"/>
              </a:solidFill>
            </a:endParaRPr>
          </a:p>
        </p:txBody>
      </p:sp>
      <p:pic>
        <p:nvPicPr>
          <p:cNvPr id="12" name="Picture 2" descr="http://hulterbulter.files.wordpress.com/2011/04/running-symbol.png">
            <a:extLst>
              <a:ext uri="{FF2B5EF4-FFF2-40B4-BE49-F238E27FC236}">
                <a16:creationId xmlns:a16="http://schemas.microsoft.com/office/drawing/2014/main" id="{6CE75991-6C3E-46A7-9E18-53FE2D789F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51" y="1002758"/>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13" name="Titel 1">
            <a:extLst>
              <a:ext uri="{FF2B5EF4-FFF2-40B4-BE49-F238E27FC236}">
                <a16:creationId xmlns:a16="http://schemas.microsoft.com/office/drawing/2014/main" id="{BF531A98-E100-4A4A-95D7-07CE5702DFF8}"/>
              </a:ext>
            </a:extLst>
          </p:cNvPr>
          <p:cNvSpPr txBox="1">
            <a:spLocks/>
          </p:cNvSpPr>
          <p:nvPr/>
        </p:nvSpPr>
        <p:spPr>
          <a:xfrm>
            <a:off x="563451" y="1817802"/>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25 min</a:t>
            </a:r>
          </a:p>
        </p:txBody>
      </p:sp>
    </p:spTree>
    <p:extLst>
      <p:ext uri="{BB962C8B-B14F-4D97-AF65-F5344CB8AC3E}">
        <p14:creationId xmlns:p14="http://schemas.microsoft.com/office/powerpoint/2010/main" val="1581624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55954" y="10289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Resources on internet</a:t>
            </a:r>
            <a:endParaRPr lang="en-GB" sz="3600" dirty="0">
              <a:solidFill>
                <a:schemeClr val="bg1"/>
              </a:solidFill>
              <a:latin typeface="Arial Narrow" panose="020B0606020202030204" pitchFamily="34" charset="0"/>
            </a:endParaRPr>
          </a:p>
        </p:txBody>
      </p:sp>
      <p:sp>
        <p:nvSpPr>
          <p:cNvPr id="7" name="Tijdelijke aanduiding voor dianummer 2">
            <a:extLst>
              <a:ext uri="{FF2B5EF4-FFF2-40B4-BE49-F238E27FC236}">
                <a16:creationId xmlns:a16="http://schemas.microsoft.com/office/drawing/2014/main" id="{1EEA1BF5-D0B5-4D7A-B940-4992E1FEE4A0}"/>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52</a:t>
            </a:fld>
            <a:endParaRPr lang="en-US" dirty="0">
              <a:solidFill>
                <a:srgbClr val="0066B3"/>
              </a:solidFill>
              <a:latin typeface="Arial"/>
            </a:endParaRPr>
          </a:p>
        </p:txBody>
      </p:sp>
      <p:sp>
        <p:nvSpPr>
          <p:cNvPr id="9" name="Tekstvak 8">
            <a:extLst>
              <a:ext uri="{FF2B5EF4-FFF2-40B4-BE49-F238E27FC236}">
                <a16:creationId xmlns:a16="http://schemas.microsoft.com/office/drawing/2014/main" id="{1EFCE092-9397-401E-8669-56361C4A4FA4}"/>
              </a:ext>
            </a:extLst>
          </p:cNvPr>
          <p:cNvSpPr txBox="1"/>
          <p:nvPr/>
        </p:nvSpPr>
        <p:spPr>
          <a:xfrm>
            <a:off x="1256313" y="1438065"/>
            <a:ext cx="9224118" cy="1477328"/>
          </a:xfrm>
          <a:prstGeom prst="rect">
            <a:avLst/>
          </a:prstGeom>
          <a:noFill/>
        </p:spPr>
        <p:txBody>
          <a:bodyPr wrap="square" rtlCol="0">
            <a:spAutoFit/>
          </a:bodyPr>
          <a:lstStyle/>
          <a:p>
            <a:pPr defTabSz="457200"/>
            <a:r>
              <a:rPr lang="en-US" dirty="0">
                <a:solidFill>
                  <a:prstClr val="black"/>
                </a:solidFill>
                <a:latin typeface="Arial"/>
                <a:hlinkClick r:id="rId4"/>
              </a:rPr>
              <a:t>http://stackoverflow.com/</a:t>
            </a:r>
            <a:r>
              <a:rPr lang="en-US" dirty="0">
                <a:solidFill>
                  <a:prstClr val="black"/>
                </a:solidFill>
                <a:latin typeface="Arial"/>
              </a:rPr>
              <a:t> 					[Forum]</a:t>
            </a:r>
          </a:p>
          <a:p>
            <a:pPr defTabSz="457200"/>
            <a:r>
              <a:rPr lang="en-US" dirty="0">
                <a:solidFill>
                  <a:prstClr val="black"/>
                </a:solidFill>
                <a:latin typeface="Arial"/>
                <a:hlinkClick r:id="rId5"/>
              </a:rPr>
              <a:t>http://www.microsoftvirtualacademy.com/</a:t>
            </a:r>
            <a:r>
              <a:rPr lang="en-US" dirty="0">
                <a:solidFill>
                  <a:prstClr val="black"/>
                </a:solidFill>
                <a:latin typeface="Arial"/>
              </a:rPr>
              <a:t> 	[Tutorials + Certification] </a:t>
            </a:r>
            <a:r>
              <a:rPr lang="en-GB" dirty="0">
                <a:solidFill>
                  <a:prstClr val="black"/>
                </a:solidFill>
                <a:latin typeface="Arial"/>
                <a:hlinkClick r:id="rId6"/>
              </a:rPr>
              <a:t>http://www.w3schools.com/</a:t>
            </a:r>
            <a:r>
              <a:rPr lang="en-GB" dirty="0">
                <a:solidFill>
                  <a:prstClr val="black"/>
                </a:solidFill>
                <a:latin typeface="Arial"/>
              </a:rPr>
              <a:t> 				[Tutorials &amp; </a:t>
            </a:r>
            <a:r>
              <a:rPr lang="nl-BE" dirty="0">
                <a:solidFill>
                  <a:prstClr val="black"/>
                </a:solidFill>
                <a:latin typeface="Arial"/>
              </a:rPr>
              <a:t>Reverence guide</a:t>
            </a:r>
            <a:r>
              <a:rPr lang="en-GB" dirty="0">
                <a:solidFill>
                  <a:prstClr val="black"/>
                </a:solidFill>
                <a:latin typeface="Arial"/>
              </a:rPr>
              <a:t>]</a:t>
            </a:r>
          </a:p>
          <a:p>
            <a:pPr defTabSz="457200"/>
            <a:endParaRPr lang="en-US" dirty="0">
              <a:solidFill>
                <a:prstClr val="black"/>
              </a:solidFill>
              <a:latin typeface="Arial"/>
            </a:endParaRPr>
          </a:p>
          <a:p>
            <a:pPr defTabSz="457200"/>
            <a:endParaRPr lang="en-GB" dirty="0">
              <a:solidFill>
                <a:prstClr val="white"/>
              </a:solidFill>
              <a:latin typeface="Arial"/>
            </a:endParaRPr>
          </a:p>
        </p:txBody>
      </p:sp>
      <p:pic>
        <p:nvPicPr>
          <p:cNvPr id="12" name="Afbeelding 11">
            <a:extLst>
              <a:ext uri="{FF2B5EF4-FFF2-40B4-BE49-F238E27FC236}">
                <a16:creationId xmlns:a16="http://schemas.microsoft.com/office/drawing/2014/main" id="{B6D4F385-6CFE-413F-A3F3-693A085A1755}"/>
              </a:ext>
            </a:extLst>
          </p:cNvPr>
          <p:cNvPicPr>
            <a:picLocks noChangeAspect="1"/>
          </p:cNvPicPr>
          <p:nvPr/>
        </p:nvPicPr>
        <p:blipFill>
          <a:blip r:embed="rId7"/>
          <a:stretch>
            <a:fillRect/>
          </a:stretch>
        </p:blipFill>
        <p:spPr>
          <a:xfrm>
            <a:off x="1376459" y="3192391"/>
            <a:ext cx="4248472" cy="2913417"/>
          </a:xfrm>
          <a:prstGeom prst="rect">
            <a:avLst/>
          </a:prstGeom>
        </p:spPr>
      </p:pic>
      <p:pic>
        <p:nvPicPr>
          <p:cNvPr id="13" name="Afbeelding 12">
            <a:extLst>
              <a:ext uri="{FF2B5EF4-FFF2-40B4-BE49-F238E27FC236}">
                <a16:creationId xmlns:a16="http://schemas.microsoft.com/office/drawing/2014/main" id="{7549C1F7-64A2-4A11-A72D-9945DBBD4843}"/>
              </a:ext>
            </a:extLst>
          </p:cNvPr>
          <p:cNvPicPr>
            <a:picLocks noChangeAspect="1"/>
          </p:cNvPicPr>
          <p:nvPr/>
        </p:nvPicPr>
        <p:blipFill>
          <a:blip r:embed="rId8"/>
          <a:stretch>
            <a:fillRect/>
          </a:stretch>
        </p:blipFill>
        <p:spPr>
          <a:xfrm>
            <a:off x="5923685" y="3192391"/>
            <a:ext cx="4370125" cy="2940418"/>
          </a:xfrm>
          <a:prstGeom prst="rect">
            <a:avLst/>
          </a:prstGeom>
        </p:spPr>
      </p:pic>
    </p:spTree>
    <p:extLst>
      <p:ext uri="{BB962C8B-B14F-4D97-AF65-F5344CB8AC3E}">
        <p14:creationId xmlns:p14="http://schemas.microsoft.com/office/powerpoint/2010/main" val="146781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4BFAE76-DF73-4C4B-AEA1-062008CC4D3A}"/>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53</a:t>
            </a:fld>
            <a:endParaRPr lang="en-US" dirty="0">
              <a:solidFill>
                <a:srgbClr val="0066B3"/>
              </a:solidFill>
              <a:latin typeface="Arial"/>
            </a:endParaRPr>
          </a:p>
        </p:txBody>
      </p:sp>
      <p:sp>
        <p:nvSpPr>
          <p:cNvPr id="4" name="Rechthoek 3">
            <a:extLst>
              <a:ext uri="{FF2B5EF4-FFF2-40B4-BE49-F238E27FC236}">
                <a16:creationId xmlns:a16="http://schemas.microsoft.com/office/drawing/2014/main" id="{648AC291-E117-4E6E-A6FC-981EF1CEF4B0}"/>
              </a:ext>
            </a:extLst>
          </p:cNvPr>
          <p:cNvSpPr/>
          <p:nvPr/>
        </p:nvSpPr>
        <p:spPr>
          <a:xfrm>
            <a:off x="2516229" y="1932353"/>
            <a:ext cx="6096000" cy="2554545"/>
          </a:xfrm>
          <a:prstGeom prst="rect">
            <a:avLst/>
          </a:prstGeom>
        </p:spPr>
        <p:txBody>
          <a:bodyPr>
            <a:spAutoFit/>
          </a:bodyPr>
          <a:lstStyle/>
          <a:p>
            <a:pPr marL="342900" indent="-342900">
              <a:buFont typeface="Arial" panose="020B0604020202020204" pitchFamily="34" charset="0"/>
              <a:buChar char="•"/>
            </a:pPr>
            <a:r>
              <a:rPr lang="en-US" sz="2000" dirty="0"/>
              <a:t>Eur 32.400 </a:t>
            </a:r>
          </a:p>
          <a:p>
            <a:pPr marL="342900" indent="-342900">
              <a:buFont typeface="Arial" panose="020B0604020202020204" pitchFamily="34" charset="0"/>
              <a:buChar char="•"/>
            </a:pPr>
            <a:r>
              <a:rPr lang="en-US" sz="2000" dirty="0" err="1"/>
              <a:t>Webmarkup</a:t>
            </a:r>
            <a:r>
              <a:rPr lang="en-US" sz="2000" dirty="0"/>
              <a:t> is logic</a:t>
            </a:r>
          </a:p>
          <a:p>
            <a:pPr marL="342900" indent="-342900">
              <a:buFont typeface="Arial" panose="020B0604020202020204" pitchFamily="34" charset="0"/>
              <a:buChar char="•"/>
            </a:pPr>
            <a:r>
              <a:rPr lang="en-US" sz="2000" dirty="0"/>
              <a:t>Notepad ++</a:t>
            </a:r>
          </a:p>
          <a:p>
            <a:pPr marL="342900" indent="-342900">
              <a:buFont typeface="Arial" panose="020B0604020202020204" pitchFamily="34" charset="0"/>
              <a:buChar char="•"/>
            </a:pPr>
            <a:r>
              <a:rPr lang="en-US" sz="2000" dirty="0"/>
              <a:t>Web browsers</a:t>
            </a:r>
          </a:p>
          <a:p>
            <a:pPr marL="342900" indent="-342900">
              <a:buFont typeface="Arial" panose="020B0604020202020204" pitchFamily="34" charset="0"/>
              <a:buChar char="•"/>
            </a:pPr>
            <a:r>
              <a:rPr lang="en-US" sz="2000" dirty="0" err="1"/>
              <a:t>Github</a:t>
            </a:r>
            <a:endParaRPr lang="en-US" sz="2000" dirty="0"/>
          </a:p>
          <a:p>
            <a:pPr marL="342900" indent="-342900">
              <a:buFont typeface="Arial" panose="020B0604020202020204" pitchFamily="34" charset="0"/>
              <a:buChar char="•"/>
            </a:pPr>
            <a:r>
              <a:rPr lang="en-US" sz="2000" dirty="0"/>
              <a:t>SAAS, PAAS &amp; NAS</a:t>
            </a:r>
          </a:p>
          <a:p>
            <a:pPr marL="342900" indent="-342900">
              <a:buFont typeface="Arial" panose="020B0604020202020204" pitchFamily="34" charset="0"/>
              <a:buChar char="•"/>
            </a:pPr>
            <a:r>
              <a:rPr lang="en-US" sz="2000" dirty="0" err="1"/>
              <a:t>Filezilla</a:t>
            </a:r>
            <a:endParaRPr lang="en-US" sz="2000" dirty="0"/>
          </a:p>
          <a:p>
            <a:pPr marL="342900" indent="-342900">
              <a:buFont typeface="Arial" panose="020B0604020202020204" pitchFamily="34" charset="0"/>
              <a:buChar char="•"/>
            </a:pPr>
            <a:r>
              <a:rPr lang="en-US" sz="2000" dirty="0"/>
              <a:t>Resources on internet</a:t>
            </a:r>
            <a:endParaRPr lang="en-GB" sz="2000" dirty="0"/>
          </a:p>
        </p:txBody>
      </p:sp>
      <p:pic>
        <p:nvPicPr>
          <p:cNvPr id="6" name="Picture 2" descr="Light Trails on Highway at Night">
            <a:extLst>
              <a:ext uri="{FF2B5EF4-FFF2-40B4-BE49-F238E27FC236}">
                <a16:creationId xmlns:a16="http://schemas.microsoft.com/office/drawing/2014/main" id="{51CD224B-0941-4497-9ED6-C3684AC85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640" y="0"/>
            <a:ext cx="1460360" cy="88333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501CDC9C-BF62-4CDF-BE9D-34034EF09EED}"/>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Resume lecture</a:t>
            </a:r>
            <a:endParaRPr lang="en-US" sz="3600" dirty="0">
              <a:solidFill>
                <a:schemeClr val="bg1"/>
              </a:solidFill>
            </a:endParaRPr>
          </a:p>
        </p:txBody>
      </p:sp>
    </p:spTree>
    <p:extLst>
      <p:ext uri="{BB962C8B-B14F-4D97-AF65-F5344CB8AC3E}">
        <p14:creationId xmlns:p14="http://schemas.microsoft.com/office/powerpoint/2010/main" val="2440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63357E95-4D14-4E8C-943F-182357D42AFE}"/>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54</a:t>
            </a:fld>
            <a:endParaRPr lang="en-US" dirty="0">
              <a:solidFill>
                <a:srgbClr val="0066B3"/>
              </a:solidFill>
              <a:latin typeface="Arial"/>
            </a:endParaRPr>
          </a:p>
        </p:txBody>
      </p:sp>
      <p:sp>
        <p:nvSpPr>
          <p:cNvPr id="7" name="Rechthoek 6">
            <a:extLst>
              <a:ext uri="{FF2B5EF4-FFF2-40B4-BE49-F238E27FC236}">
                <a16:creationId xmlns:a16="http://schemas.microsoft.com/office/drawing/2014/main" id="{7A6C6321-0684-4987-8D75-ADB43EFFD56A}"/>
              </a:ext>
            </a:extLst>
          </p:cNvPr>
          <p:cNvSpPr/>
          <p:nvPr/>
        </p:nvSpPr>
        <p:spPr>
          <a:xfrm>
            <a:off x="2516229" y="1932353"/>
            <a:ext cx="6096000" cy="4093428"/>
          </a:xfrm>
          <a:prstGeom prst="rect">
            <a:avLst/>
          </a:prstGeom>
        </p:spPr>
        <p:txBody>
          <a:bodyPr>
            <a:spAutoFit/>
          </a:bodyPr>
          <a:lstStyle/>
          <a:p>
            <a:r>
              <a:rPr lang="en-US" sz="2000" dirty="0"/>
              <a:t>HTML Markup</a:t>
            </a:r>
          </a:p>
          <a:p>
            <a:r>
              <a:rPr lang="en-US" sz="2000" dirty="0"/>
              <a:t>HTML Bots vs Users</a:t>
            </a:r>
          </a:p>
          <a:p>
            <a:r>
              <a:rPr lang="en-US" sz="2000" dirty="0"/>
              <a:t>HTML Basics</a:t>
            </a:r>
          </a:p>
          <a:p>
            <a:pPr marL="342900" indent="-342900">
              <a:buFont typeface="Arial" panose="020B0604020202020204" pitchFamily="34" charset="0"/>
              <a:buChar char="•"/>
            </a:pPr>
            <a:r>
              <a:rPr lang="en-US" sz="2000" dirty="0"/>
              <a:t>headings</a:t>
            </a:r>
          </a:p>
          <a:p>
            <a:pPr marL="342900" indent="-342900">
              <a:buFont typeface="Arial" panose="020B0604020202020204" pitchFamily="34" charset="0"/>
              <a:buChar char="•"/>
            </a:pPr>
            <a:r>
              <a:rPr lang="en-US" sz="2000" dirty="0"/>
              <a:t>paragraph</a:t>
            </a:r>
          </a:p>
          <a:p>
            <a:pPr marL="342900" indent="-342900">
              <a:buFont typeface="Arial" panose="020B0604020202020204" pitchFamily="34" charset="0"/>
              <a:buChar char="•"/>
            </a:pPr>
            <a:r>
              <a:rPr lang="en-US" sz="2000" dirty="0"/>
              <a:t>forbidden html</a:t>
            </a:r>
          </a:p>
          <a:p>
            <a:pPr marL="342900" indent="-342900">
              <a:buFont typeface="Arial" panose="020B0604020202020204" pitchFamily="34" charset="0"/>
              <a:buChar char="•"/>
            </a:pPr>
            <a:r>
              <a:rPr lang="en-US" sz="2000" dirty="0"/>
              <a:t>anchor</a:t>
            </a:r>
          </a:p>
          <a:p>
            <a:pPr marL="342900" indent="-342900">
              <a:buFont typeface="Arial" panose="020B0604020202020204" pitchFamily="34" charset="0"/>
              <a:buChar char="•"/>
            </a:pPr>
            <a:r>
              <a:rPr lang="en-US" sz="2000" dirty="0"/>
              <a:t>files and folders</a:t>
            </a:r>
          </a:p>
          <a:p>
            <a:pPr marL="342900" indent="-342900">
              <a:buFont typeface="Arial" panose="020B0604020202020204" pitchFamily="34" charset="0"/>
              <a:buChar char="•"/>
            </a:pPr>
            <a:r>
              <a:rPr lang="en-US" sz="2000" dirty="0"/>
              <a:t>images</a:t>
            </a:r>
          </a:p>
          <a:p>
            <a:pPr marL="342900" indent="-342900">
              <a:buFont typeface="Arial" panose="020B0604020202020204" pitchFamily="34" charset="0"/>
              <a:buChar char="•"/>
            </a:pPr>
            <a:r>
              <a:rPr lang="en-US" sz="2000" dirty="0"/>
              <a:t>ordered vs unordered lists</a:t>
            </a:r>
          </a:p>
          <a:p>
            <a:pPr marL="342900" indent="-342900">
              <a:buFont typeface="Arial" panose="020B0604020202020204" pitchFamily="34" charset="0"/>
              <a:buChar char="•"/>
            </a:pPr>
            <a:r>
              <a:rPr lang="en-US" sz="2000" dirty="0"/>
              <a:t>block vs inline elements</a:t>
            </a:r>
          </a:p>
          <a:p>
            <a:pPr marL="342900" indent="-342900">
              <a:buFont typeface="Arial" panose="020B0604020202020204" pitchFamily="34" charset="0"/>
              <a:buChar char="•"/>
            </a:pPr>
            <a:r>
              <a:rPr lang="en-US" sz="2000" dirty="0"/>
              <a:t>tables</a:t>
            </a:r>
          </a:p>
          <a:p>
            <a:endParaRPr lang="en-GB" sz="2000" dirty="0"/>
          </a:p>
        </p:txBody>
      </p:sp>
      <p:pic>
        <p:nvPicPr>
          <p:cNvPr id="2" name="Afbeelding 1">
            <a:extLst>
              <a:ext uri="{FF2B5EF4-FFF2-40B4-BE49-F238E27FC236}">
                <a16:creationId xmlns:a16="http://schemas.microsoft.com/office/drawing/2014/main" id="{7FEB41B3-AD9E-4D40-B6DB-D1F01D91A84A}"/>
              </a:ext>
            </a:extLst>
          </p:cNvPr>
          <p:cNvPicPr>
            <a:picLocks noChangeAspect="1"/>
          </p:cNvPicPr>
          <p:nvPr/>
        </p:nvPicPr>
        <p:blipFill>
          <a:blip r:embed="rId4"/>
          <a:stretch>
            <a:fillRect/>
          </a:stretch>
        </p:blipFill>
        <p:spPr>
          <a:xfrm>
            <a:off x="10731640" y="0"/>
            <a:ext cx="1460360" cy="896914"/>
          </a:xfrm>
          <a:prstGeom prst="rect">
            <a:avLst/>
          </a:prstGeom>
        </p:spPr>
      </p:pic>
      <p:sp>
        <p:nvSpPr>
          <p:cNvPr id="6" name="Title 4">
            <a:extLst>
              <a:ext uri="{FF2B5EF4-FFF2-40B4-BE49-F238E27FC236}">
                <a16:creationId xmlns:a16="http://schemas.microsoft.com/office/drawing/2014/main" id="{947AF711-6480-414A-818A-C34F10DB7EC3}"/>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Next week…</a:t>
            </a:r>
            <a:endParaRPr lang="en-US" sz="3600" dirty="0">
              <a:solidFill>
                <a:schemeClr val="bg1"/>
              </a:solidFill>
            </a:endParaRPr>
          </a:p>
        </p:txBody>
      </p:sp>
    </p:spTree>
    <p:extLst>
      <p:ext uri="{BB962C8B-B14F-4D97-AF65-F5344CB8AC3E}">
        <p14:creationId xmlns:p14="http://schemas.microsoft.com/office/powerpoint/2010/main" val="378222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EB0B1AD-D459-470E-A7C8-CAEA73F7BCE3}"/>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55</a:t>
            </a:fld>
            <a:endParaRPr lang="en-US" dirty="0">
              <a:solidFill>
                <a:srgbClr val="0066B3"/>
              </a:solidFill>
              <a:latin typeface="Arial"/>
            </a:endParaRPr>
          </a:p>
        </p:txBody>
      </p:sp>
      <p:pic>
        <p:nvPicPr>
          <p:cNvPr id="6" name="Picture 2" descr="analysis, blackboard, board">
            <a:extLst>
              <a:ext uri="{FF2B5EF4-FFF2-40B4-BE49-F238E27FC236}">
                <a16:creationId xmlns:a16="http://schemas.microsoft.com/office/drawing/2014/main" id="{340254E6-167B-4AA6-9332-2D961812C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33" y="1592999"/>
            <a:ext cx="6480134" cy="45049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2DA79AE0-5671-436D-B846-7218A1C6AA5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Questions</a:t>
            </a:r>
            <a:endParaRPr lang="en-US" sz="3600" dirty="0">
              <a:solidFill>
                <a:schemeClr val="bg1"/>
              </a:solidFill>
            </a:endParaRPr>
          </a:p>
        </p:txBody>
      </p:sp>
    </p:spTree>
    <p:extLst>
      <p:ext uri="{BB962C8B-B14F-4D97-AF65-F5344CB8AC3E}">
        <p14:creationId xmlns:p14="http://schemas.microsoft.com/office/powerpoint/2010/main" val="1552707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EBFCD9-487E-41C6-867B-4A4A095563E4}"/>
              </a:ext>
            </a:extLst>
          </p:cNvPr>
          <p:cNvPicPr>
            <a:picLocks noChangeAspect="1"/>
          </p:cNvPicPr>
          <p:nvPr/>
        </p:nvPicPr>
        <p:blipFill>
          <a:blip r:embed="rId3"/>
          <a:stretch>
            <a:fillRect/>
          </a:stretch>
        </p:blipFill>
        <p:spPr>
          <a:xfrm>
            <a:off x="3893237" y="2155630"/>
            <a:ext cx="4405526" cy="3600215"/>
          </a:xfrm>
          <a:prstGeom prst="rect">
            <a:avLst/>
          </a:prstGeom>
        </p:spPr>
      </p:pic>
      <p:sp>
        <p:nvSpPr>
          <p:cNvPr id="3" name="Tijdelijke aanduiding voor dianummer 2">
            <a:extLst>
              <a:ext uri="{FF2B5EF4-FFF2-40B4-BE49-F238E27FC236}">
                <a16:creationId xmlns:a16="http://schemas.microsoft.com/office/drawing/2014/main" id="{AB2E6830-AB2F-4A99-A937-9138F764103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56</a:t>
            </a:fld>
            <a:endParaRPr lang="en-US" dirty="0">
              <a:solidFill>
                <a:srgbClr val="0066B3"/>
              </a:solidFill>
              <a:latin typeface="Arial"/>
            </a:endParaRPr>
          </a:p>
        </p:txBody>
      </p:sp>
      <p:sp>
        <p:nvSpPr>
          <p:cNvPr id="6" name="Title 4">
            <a:extLst>
              <a:ext uri="{FF2B5EF4-FFF2-40B4-BE49-F238E27FC236}">
                <a16:creationId xmlns:a16="http://schemas.microsoft.com/office/drawing/2014/main" id="{1CF22298-51D5-4998-B887-F26B50B8A2D5}"/>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Homework for next lecture</a:t>
            </a:r>
            <a:endParaRPr lang="en-US" sz="3600" dirty="0">
              <a:solidFill>
                <a:schemeClr val="bg1"/>
              </a:solidFill>
            </a:endParaRPr>
          </a:p>
        </p:txBody>
      </p:sp>
      <p:sp>
        <p:nvSpPr>
          <p:cNvPr id="7" name="PIJL-RECHTS 2">
            <a:extLst>
              <a:ext uri="{FF2B5EF4-FFF2-40B4-BE49-F238E27FC236}">
                <a16:creationId xmlns:a16="http://schemas.microsoft.com/office/drawing/2014/main" id="{2D4D3E85-D42D-4A37-A48A-99F43D9617DD}"/>
              </a:ext>
            </a:extLst>
          </p:cNvPr>
          <p:cNvSpPr/>
          <p:nvPr/>
        </p:nvSpPr>
        <p:spPr>
          <a:xfrm rot="4800188">
            <a:off x="4343532" y="3713252"/>
            <a:ext cx="1541283" cy="504056"/>
          </a:xfrm>
          <a:prstGeom prst="rightArrow">
            <a:avLst/>
          </a:prstGeom>
          <a:noFill/>
          <a:ln w="254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8" name="Ovaal 7">
            <a:extLst>
              <a:ext uri="{FF2B5EF4-FFF2-40B4-BE49-F238E27FC236}">
                <a16:creationId xmlns:a16="http://schemas.microsoft.com/office/drawing/2014/main" id="{84A2C157-AA30-4402-9E1E-BD0A9A567F8B}"/>
              </a:ext>
            </a:extLst>
          </p:cNvPr>
          <p:cNvSpPr/>
          <p:nvPr/>
        </p:nvSpPr>
        <p:spPr>
          <a:xfrm>
            <a:off x="4022203" y="2343705"/>
            <a:ext cx="2038905" cy="630808"/>
          </a:xfrm>
          <a:prstGeom prst="ellipse">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a:extLst>
              <a:ext uri="{FF2B5EF4-FFF2-40B4-BE49-F238E27FC236}">
                <a16:creationId xmlns:a16="http://schemas.microsoft.com/office/drawing/2014/main" id="{CA3B764E-69B3-4A0F-A5C5-43ADC2D7FB22}"/>
              </a:ext>
            </a:extLst>
          </p:cNvPr>
          <p:cNvSpPr/>
          <p:nvPr/>
        </p:nvSpPr>
        <p:spPr>
          <a:xfrm>
            <a:off x="3893237" y="5009634"/>
            <a:ext cx="2867485" cy="7462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3329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descr="education, homework, learning">
            <a:extLst>
              <a:ext uri="{FF2B5EF4-FFF2-40B4-BE49-F238E27FC236}">
                <a16:creationId xmlns:a16="http://schemas.microsoft.com/office/drawing/2014/main" id="{35B68474-9831-45AD-AFA6-65C409801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6673" y="1839311"/>
            <a:ext cx="6658654" cy="4434380"/>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dianummer 2">
            <a:extLst>
              <a:ext uri="{FF2B5EF4-FFF2-40B4-BE49-F238E27FC236}">
                <a16:creationId xmlns:a16="http://schemas.microsoft.com/office/drawing/2014/main" id="{530BC24B-EE58-4A35-9BC5-D14217D7CA16}"/>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a:t>
            </a:fld>
            <a:endParaRPr lang="en-US" dirty="0">
              <a:solidFill>
                <a:srgbClr val="0066B3"/>
              </a:solidFill>
              <a:latin typeface="Arial"/>
            </a:endParaRPr>
          </a:p>
        </p:txBody>
      </p:sp>
      <p:sp>
        <p:nvSpPr>
          <p:cNvPr id="7" name="Title 4">
            <a:extLst>
              <a:ext uri="{FF2B5EF4-FFF2-40B4-BE49-F238E27FC236}">
                <a16:creationId xmlns:a16="http://schemas.microsoft.com/office/drawing/2014/main" id="{AFF0A73D-B034-4675-AE3B-CCAB649963F4}"/>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Homework?</a:t>
            </a:r>
            <a:endParaRPr lang="en-US" sz="3600" dirty="0">
              <a:solidFill>
                <a:schemeClr val="bg1"/>
              </a:solidFill>
            </a:endParaRPr>
          </a:p>
        </p:txBody>
      </p:sp>
    </p:spTree>
    <p:extLst>
      <p:ext uri="{BB962C8B-B14F-4D97-AF65-F5344CB8AC3E}">
        <p14:creationId xmlns:p14="http://schemas.microsoft.com/office/powerpoint/2010/main" val="3879548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E1621A5-8B21-43AD-9A97-D8ADC7F229D9}"/>
              </a:ext>
            </a:extLst>
          </p:cNvPr>
          <p:cNvPicPr>
            <a:picLocks noChangeAspect="1"/>
          </p:cNvPicPr>
          <p:nvPr/>
        </p:nvPicPr>
        <p:blipFill>
          <a:blip r:embed="rId4"/>
          <a:stretch>
            <a:fillRect/>
          </a:stretch>
        </p:blipFill>
        <p:spPr>
          <a:xfrm>
            <a:off x="2222040" y="1219322"/>
            <a:ext cx="8176737" cy="5638678"/>
          </a:xfrm>
          <a:prstGeom prst="rect">
            <a:avLst/>
          </a:prstGeom>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39"/>
            <a:ext cx="9137856" cy="1877653"/>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Bachelor </a:t>
            </a:r>
          </a:p>
          <a:p>
            <a:pPr algn="l"/>
            <a:r>
              <a:rPr lang="en-US" sz="3600" dirty="0">
                <a:solidFill>
                  <a:srgbClr val="0070C0"/>
                </a:solidFill>
                <a:latin typeface="Arial Narrow" panose="020B0606020202030204" pitchFamily="34" charset="0"/>
              </a:rPr>
              <a:t>Start</a:t>
            </a:r>
          </a:p>
          <a:p>
            <a:pPr algn="l"/>
            <a:r>
              <a:rPr lang="en-US" sz="3600" dirty="0">
                <a:solidFill>
                  <a:srgbClr val="0070C0"/>
                </a:solidFill>
                <a:latin typeface="Arial Narrow" panose="020B0606020202030204" pitchFamily="34" charset="0"/>
              </a:rPr>
              <a:t>Salary</a:t>
            </a:r>
          </a:p>
          <a:p>
            <a:pPr algn="l"/>
            <a:r>
              <a:rPr lang="en-US" sz="3600" dirty="0">
                <a:solidFill>
                  <a:srgbClr val="0070C0"/>
                </a:solidFill>
                <a:latin typeface="Arial Narrow" panose="020B0606020202030204" pitchFamily="34" charset="0"/>
              </a:rPr>
              <a:t>2022</a:t>
            </a:r>
          </a:p>
          <a:p>
            <a:pPr algn="l"/>
            <a:r>
              <a:rPr lang="en-US" sz="3600" dirty="0">
                <a:solidFill>
                  <a:srgbClr val="0070C0"/>
                </a:solidFill>
                <a:latin typeface="Arial Narrow" panose="020B0606020202030204" pitchFamily="34" charset="0"/>
              </a:rPr>
              <a:t> </a:t>
            </a:r>
            <a:endParaRPr lang="en-GB" sz="3600" dirty="0">
              <a:solidFill>
                <a:srgbClr val="0070C0"/>
              </a:solidFill>
              <a:latin typeface="Arial Narrow" panose="020B0606020202030204" pitchFamily="34" charset="0"/>
            </a:endParaRPr>
          </a:p>
        </p:txBody>
      </p:sp>
      <p:sp>
        <p:nvSpPr>
          <p:cNvPr id="7" name="Title 1">
            <a:extLst>
              <a:ext uri="{FF2B5EF4-FFF2-40B4-BE49-F238E27FC236}">
                <a16:creationId xmlns:a16="http://schemas.microsoft.com/office/drawing/2014/main" id="{1D3E459D-DE67-4D46-BF33-2F706539B2A4}"/>
              </a:ext>
            </a:extLst>
          </p:cNvPr>
          <p:cNvSpPr txBox="1">
            <a:spLocks/>
          </p:cNvSpPr>
          <p:nvPr/>
        </p:nvSpPr>
        <p:spPr>
          <a:xfrm>
            <a:off x="9812696" y="3333104"/>
            <a:ext cx="2379304" cy="627960"/>
          </a:xfrm>
          <a:prstGeom prst="rect">
            <a:avLst/>
          </a:prstGeom>
        </p:spPr>
        <p:txBody>
          <a:bodyPr vert="horz" lIns="91440" tIns="45720" rIns="91440" bIns="45720" rtlCol="0" anchor="t">
            <a:noAutofit/>
          </a:bodyPr>
          <a:lstStyle>
            <a:lvl1pPr algn="l" defTabSz="457200" rtl="0" eaLnBrk="1" latinLnBrk="0" hangingPunct="1">
              <a:spcBef>
                <a:spcPct val="0"/>
              </a:spcBef>
              <a:buNone/>
              <a:defRPr sz="3400" b="1" i="0" kern="1200" baseline="0">
                <a:solidFill>
                  <a:schemeClr val="bg2"/>
                </a:solidFill>
                <a:latin typeface="Arial Narrow"/>
                <a:ea typeface="+mj-ea"/>
                <a:cs typeface="Arial Narrow"/>
              </a:defRPr>
            </a:lvl1pPr>
          </a:lstStyle>
          <a:p>
            <a:r>
              <a:rPr lang="en-US" dirty="0">
                <a:solidFill>
                  <a:schemeClr val="tx1"/>
                </a:solidFill>
              </a:rPr>
              <a:t>IT </a:t>
            </a:r>
          </a:p>
          <a:p>
            <a:r>
              <a:rPr lang="en-US" sz="2800" dirty="0">
                <a:solidFill>
                  <a:schemeClr val="tx1"/>
                </a:solidFill>
              </a:rPr>
              <a:t>EUR 32.400 P/Y</a:t>
            </a:r>
          </a:p>
        </p:txBody>
      </p:sp>
      <p:sp>
        <p:nvSpPr>
          <p:cNvPr id="4" name="Pijl: links 3">
            <a:extLst>
              <a:ext uri="{FF2B5EF4-FFF2-40B4-BE49-F238E27FC236}">
                <a16:creationId xmlns:a16="http://schemas.microsoft.com/office/drawing/2014/main" id="{A81CA0A7-B617-4FFC-BAC5-FA141A3A164C}"/>
              </a:ext>
            </a:extLst>
          </p:cNvPr>
          <p:cNvSpPr/>
          <p:nvPr/>
        </p:nvSpPr>
        <p:spPr>
          <a:xfrm>
            <a:off x="10065677" y="2656495"/>
            <a:ext cx="567559" cy="5544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jdelijke aanduiding voor dianummer 2">
            <a:extLst>
              <a:ext uri="{FF2B5EF4-FFF2-40B4-BE49-F238E27FC236}">
                <a16:creationId xmlns:a16="http://schemas.microsoft.com/office/drawing/2014/main" id="{6131B659-0383-4BFE-8A42-C3289199C012}"/>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a:t>
            </a:fld>
            <a:endParaRPr lang="en-US" dirty="0">
              <a:solidFill>
                <a:srgbClr val="0066B3"/>
              </a:solidFill>
              <a:latin typeface="Arial"/>
            </a:endParaRPr>
          </a:p>
        </p:txBody>
      </p:sp>
    </p:spTree>
    <p:extLst>
      <p:ext uri="{BB962C8B-B14F-4D97-AF65-F5344CB8AC3E}">
        <p14:creationId xmlns:p14="http://schemas.microsoft.com/office/powerpoint/2010/main" val="266144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47462F11-BF15-4EC9-AA0C-4A189946995A}"/>
              </a:ext>
            </a:extLst>
          </p:cNvPr>
          <p:cNvSpPr/>
          <p:nvPr/>
        </p:nvSpPr>
        <p:spPr>
          <a:xfrm>
            <a:off x="1834055" y="2274838"/>
            <a:ext cx="8523890" cy="3046988"/>
          </a:xfrm>
          <a:prstGeom prst="rect">
            <a:avLst/>
          </a:prstGeom>
        </p:spPr>
        <p:txBody>
          <a:bodyPr wrap="square">
            <a:spAutoFit/>
          </a:bodyPr>
          <a:lstStyle/>
          <a:p>
            <a:pPr marL="285750" indent="-285750">
              <a:buFont typeface="Arial" panose="020B0604020202020204" pitchFamily="34" charset="0"/>
              <a:buChar char="•"/>
            </a:pPr>
            <a:r>
              <a:rPr lang="en-GB" sz="2400" dirty="0"/>
              <a:t>Rehearsal and questions sent by e-mail</a:t>
            </a:r>
          </a:p>
          <a:p>
            <a:pPr marL="285750" indent="-285750">
              <a:buFont typeface="Arial" panose="020B0604020202020204" pitchFamily="34" charset="0"/>
              <a:buChar char="•"/>
            </a:pPr>
            <a:r>
              <a:rPr lang="en-GB" sz="2400" dirty="0"/>
              <a:t>Quiz</a:t>
            </a:r>
          </a:p>
          <a:p>
            <a:pPr marL="285750" indent="-285750">
              <a:buFont typeface="Arial" panose="020B0604020202020204" pitchFamily="34" charset="0"/>
              <a:buChar char="•"/>
            </a:pPr>
            <a:r>
              <a:rPr lang="en-GB" sz="2400" dirty="0"/>
              <a:t>Lecture on theory and answering questions on theory.</a:t>
            </a:r>
          </a:p>
          <a:p>
            <a:pPr marL="285750" indent="-285750">
              <a:buFont typeface="Arial" panose="020B0604020202020204" pitchFamily="34" charset="0"/>
              <a:buChar char="•"/>
            </a:pPr>
            <a:r>
              <a:rPr lang="en-GB" sz="2400" dirty="0"/>
              <a:t>Making individual mini cases / assignments  </a:t>
            </a:r>
          </a:p>
          <a:p>
            <a:pPr marL="285750" indent="-285750">
              <a:buFont typeface="Arial" panose="020B0604020202020204" pitchFamily="34" charset="0"/>
              <a:buChar char="•"/>
            </a:pPr>
            <a:r>
              <a:rPr lang="en-GB" sz="2400" dirty="0"/>
              <a:t>Summary of the lecture</a:t>
            </a:r>
          </a:p>
          <a:p>
            <a:pPr marL="285750" indent="-285750">
              <a:buFont typeface="Arial" panose="020B0604020202020204" pitchFamily="34" charset="0"/>
              <a:buChar char="•"/>
            </a:pPr>
            <a:r>
              <a:rPr lang="en-GB" sz="2400" dirty="0"/>
              <a:t>Sneak peek next week</a:t>
            </a:r>
          </a:p>
          <a:p>
            <a:pPr marL="285750" indent="-285750">
              <a:buFont typeface="Arial" panose="020B0604020202020204" pitchFamily="34" charset="0"/>
              <a:buChar char="•"/>
            </a:pPr>
            <a:r>
              <a:rPr lang="en-GB" sz="2400" dirty="0"/>
              <a:t>Questions lecture</a:t>
            </a:r>
          </a:p>
          <a:p>
            <a:pPr marL="285750" indent="-285750">
              <a:buFont typeface="Arial" panose="020B0604020202020204" pitchFamily="34" charset="0"/>
              <a:buChar char="•"/>
            </a:pPr>
            <a:r>
              <a:rPr lang="en-GB" sz="2400" dirty="0"/>
              <a:t>Making the assignment for next week (homework)</a:t>
            </a:r>
          </a:p>
        </p:txBody>
      </p:sp>
      <p:sp>
        <p:nvSpPr>
          <p:cNvPr id="4" name="Tijdelijke aanduiding voor dianummer 2">
            <a:extLst>
              <a:ext uri="{FF2B5EF4-FFF2-40B4-BE49-F238E27FC236}">
                <a16:creationId xmlns:a16="http://schemas.microsoft.com/office/drawing/2014/main" id="{A061FE70-2522-4B27-8782-AD8BC16EA19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a:t>
            </a:fld>
            <a:endParaRPr lang="en-US" dirty="0">
              <a:solidFill>
                <a:srgbClr val="0066B3"/>
              </a:solidFill>
              <a:latin typeface="Arial"/>
            </a:endParaRPr>
          </a:p>
        </p:txBody>
      </p:sp>
      <p:pic>
        <p:nvPicPr>
          <p:cNvPr id="6" name="Picture 2" descr="arrows, box, business">
            <a:extLst>
              <a:ext uri="{FF2B5EF4-FFF2-40B4-BE49-F238E27FC236}">
                <a16:creationId xmlns:a16="http://schemas.microsoft.com/office/drawing/2014/main" id="{A3071FEA-2697-477E-B0CE-A3602C310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1"/>
            <a:ext cx="1219200" cy="91404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D91336AF-8A7F-49D5-BE4A-8CF901A1D3F1}"/>
              </a:ext>
            </a:extLst>
          </p:cNvPr>
          <p:cNvSpPr txBox="1">
            <a:spLocks/>
          </p:cNvSpPr>
          <p:nvPr/>
        </p:nvSpPr>
        <p:spPr>
          <a:xfrm>
            <a:off x="1220089" y="132423"/>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Structure of the lectures</a:t>
            </a:r>
            <a:endParaRPr lang="en-GB" sz="3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156881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11" name="Tabel 10">
            <a:extLst>
              <a:ext uri="{FF2B5EF4-FFF2-40B4-BE49-F238E27FC236}">
                <a16:creationId xmlns:a16="http://schemas.microsoft.com/office/drawing/2014/main" id="{5B5FC7D0-1F04-4BB7-B7C9-9CA0FFD3F8CA}"/>
              </a:ext>
            </a:extLst>
          </p:cNvPr>
          <p:cNvGraphicFramePr>
            <a:graphicFrameLocks noGrp="1"/>
          </p:cNvGraphicFramePr>
          <p:nvPr>
            <p:extLst>
              <p:ext uri="{D42A27DB-BD31-4B8C-83A1-F6EECF244321}">
                <p14:modId xmlns:p14="http://schemas.microsoft.com/office/powerpoint/2010/main" val="2109301515"/>
              </p:ext>
            </p:extLst>
          </p:nvPr>
        </p:nvGraphicFramePr>
        <p:xfrm>
          <a:off x="2995200" y="1509713"/>
          <a:ext cx="6095999" cy="5029200"/>
        </p:xfrm>
        <a:graphic>
          <a:graphicData uri="http://schemas.openxmlformats.org/drawingml/2006/table">
            <a:tbl>
              <a:tblPr firstRow="1" bandRow="1"/>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1</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w="76200" cap="flat" cmpd="sng" algn="ctr">
                      <a:solidFill>
                        <a:srgbClr val="0066B3"/>
                      </a:solidFill>
                      <a:prstDash val="solid"/>
                      <a:round/>
                      <a:headEnd type="none" w="med" len="med"/>
                      <a:tailEnd type="none" w="med" len="med"/>
                    </a:lnR>
                    <a:lnT>
                      <a:noFill/>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solidFill>
                        <a:srgbClr val="0066B3"/>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6</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a:t>
                      </a:r>
                      <a:endParaRPr lang="nl-NL" sz="2400" dirty="0">
                        <a:ln>
                          <a:solidFill>
                            <a:sysClr val="windowText" lastClr="000000"/>
                          </a:solidFill>
                        </a:ln>
                        <a:solidFill>
                          <a:sysClr val="windowText" lastClr="000000"/>
                        </a:solidFill>
                      </a:endParaRPr>
                    </a:p>
                  </a:txBody>
                  <a:tcPr>
                    <a:lnL>
                      <a:noFill/>
                    </a:lnL>
                    <a:lnR w="76200" cap="flat" cmpd="sng" algn="ctr">
                      <a:solidFill>
                        <a:srgbClr val="0066B3"/>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solidFill>
                        <a:srgbClr val="0066B3"/>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rgbClr val="0066B3"/>
                      </a:solid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w="76200" cap="flat" cmpd="sng" algn="ctr">
                      <a:solidFill>
                        <a:srgbClr val="0066B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w="76200" cap="flat" cmpd="sng" algn="ctr">
                      <a:solidFill>
                        <a:srgbClr val="0066B3"/>
                      </a:solid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2</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a:t>
                      </a:r>
                      <a:endParaRPr lang="nl-NL" sz="2400" dirty="0">
                        <a:ln>
                          <a:solidFill>
                            <a:sysClr val="windowText" lastClr="000000"/>
                          </a:solidFill>
                        </a:ln>
                        <a:solidFill>
                          <a:sysClr val="windowText" lastClr="000000"/>
                        </a:solidFill>
                      </a:endParaRPr>
                    </a:p>
                  </a:txBody>
                  <a:tcPr>
                    <a:lnL>
                      <a:noFill/>
                    </a:lnL>
                    <a:lnR w="76200" cap="flat" cmpd="sng" algn="ctr">
                      <a:solidFill>
                        <a:srgbClr val="0066B3"/>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solidFill>
                        <a:srgbClr val="0066B3"/>
                      </a:solidFill>
                      <a:prstDash val="solid"/>
                      <a:round/>
                      <a:headEnd type="none" w="med" len="med"/>
                      <a:tailEnd type="none" w="med" len="med"/>
                    </a:lnL>
                    <a:lnR w="76200" cap="flat" cmpd="sng" algn="ctr">
                      <a:solidFill>
                        <a:srgbClr val="0066B3"/>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a:ln>
                          <a:solidFill>
                            <a:sysClr val="windowText" lastClr="000000"/>
                          </a:solidFill>
                        </a:ln>
                        <a:solidFill>
                          <a:sysClr val="windowText" lastClr="000000"/>
                        </a:solidFill>
                      </a:endParaRPr>
                    </a:p>
                  </a:txBody>
                  <a:tcPr>
                    <a:lnL w="76200" cap="flat" cmpd="sng" algn="ctr">
                      <a:solidFill>
                        <a:srgbClr val="0066B3"/>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7</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w="76200" cap="flat" cmpd="sng" algn="ctr">
                      <a:solidFill>
                        <a:srgbClr val="0066B3"/>
                      </a:solidFill>
                      <a:prstDash val="solid"/>
                      <a:round/>
                      <a:headEnd type="none" w="med" len="med"/>
                      <a:tailEnd type="none" w="med" len="med"/>
                    </a:lnR>
                    <a:lnT w="76200" cap="flat" cmpd="sng" algn="ctr">
                      <a:solidFill>
                        <a:srgbClr val="0066B3"/>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w="76200" cap="flat" cmpd="sng" algn="ctr">
                      <a:solidFill>
                        <a:srgbClr val="0066B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a:ln>
                          <a:solidFill>
                            <a:sysClr val="windowText" lastClr="000000"/>
                          </a:solidFill>
                        </a:ln>
                        <a:solidFill>
                          <a:sysClr val="windowText" lastClr="000000"/>
                        </a:solidFill>
                      </a:endParaRPr>
                    </a:p>
                  </a:txBody>
                  <a:tcPr>
                    <a:lnL>
                      <a:noFill/>
                    </a:lnL>
                    <a:lnR>
                      <a:noFill/>
                    </a:lnR>
                    <a:lnT>
                      <a:noFill/>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3</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a:t>
                      </a:r>
                      <a:endParaRPr lang="nl-NL" sz="2400" dirty="0">
                        <a:ln>
                          <a:solidFill>
                            <a:sysClr val="windowText" lastClr="000000"/>
                          </a:solidFill>
                        </a:ln>
                        <a:solidFill>
                          <a:sysClr val="windowText" lastClr="000000"/>
                        </a:solidFill>
                      </a:endParaRPr>
                    </a:p>
                  </a:txBody>
                  <a:tcPr>
                    <a:lnL>
                      <a:noFill/>
                    </a:lnL>
                    <a:lnR w="76200" cap="flat" cmpd="sng" algn="ctr">
                      <a:solidFill>
                        <a:srgbClr val="0066B3"/>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solidFill>
                        <a:srgbClr val="0066B3"/>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8</a:t>
                      </a:r>
                      <a:endParaRPr lang="nl-NL" sz="2400" dirty="0">
                        <a:ln>
                          <a:solidFill>
                            <a:sysClr val="windowText" lastClr="000000"/>
                          </a:solidFill>
                        </a:ln>
                        <a:solidFill>
                          <a:sysClr val="windowText" lastClr="000000"/>
                        </a:solidFill>
                      </a:endParaRPr>
                    </a:p>
                  </a:txBody>
                  <a:tcPr>
                    <a:lnL>
                      <a:noFill/>
                    </a:lnL>
                    <a:lnR w="762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a:t>
                      </a:r>
                      <a:endParaRPr lang="nl-NL" sz="2400" dirty="0">
                        <a:ln>
                          <a:solidFill>
                            <a:sysClr val="windowText" lastClr="000000"/>
                          </a:solidFill>
                        </a:ln>
                        <a:solidFill>
                          <a:sysClr val="windowText" lastClr="000000"/>
                        </a:solidFill>
                      </a:endParaRPr>
                    </a:p>
                  </a:txBody>
                  <a:tcPr>
                    <a:lnL w="76200" cap="flat" cmpd="sng" algn="ctr">
                      <a:noFill/>
                      <a:prstDash val="solid"/>
                      <a:round/>
                      <a:headEnd type="none" w="med" len="med"/>
                      <a:tailEnd type="none" w="med" len="med"/>
                    </a:lnL>
                    <a:lnR w="76200" cap="flat" cmpd="sng" algn="ctr">
                      <a:solidFill>
                        <a:schemeClr val="accent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solidFill>
                        <a:schemeClr val="accent1"/>
                      </a:solidFill>
                      <a:prstDash val="solid"/>
                      <a:round/>
                      <a:headEnd type="none" w="med" len="med"/>
                      <a:tailEnd type="none" w="med" len="med"/>
                    </a:lnL>
                    <a:lnR w="76200" cap="flat" cmpd="sng" algn="ctr">
                      <a:solidFill>
                        <a:schemeClr val="accent1"/>
                      </a:solidFill>
                      <a:prstDash val="solid"/>
                      <a:round/>
                      <a:headEnd type="none" w="med" len="med"/>
                      <a:tailEnd type="none" w="med" len="med"/>
                    </a:lnR>
                    <a:lnT w="762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w="76200" cap="flat" cmpd="sng" algn="ctr">
                      <a:solidFill>
                        <a:srgbClr val="0066B3"/>
                      </a:solid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w="76200" cap="flat" cmpd="sng" algn="ctr">
                      <a:no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4</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a:t>
                      </a:r>
                      <a:endParaRPr lang="nl-NL" sz="2400" dirty="0">
                        <a:ln>
                          <a:solidFill>
                            <a:sysClr val="windowText" lastClr="000000"/>
                          </a:solidFill>
                        </a:ln>
                        <a:solidFill>
                          <a:sysClr val="windowText" lastClr="000000"/>
                        </a:solidFill>
                      </a:endParaRPr>
                    </a:p>
                  </a:txBody>
                  <a:tcPr>
                    <a:lnL>
                      <a:noFill/>
                    </a:lnL>
                    <a:lnR w="762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noFill/>
                      <a:prstDash val="solid"/>
                      <a:round/>
                      <a:headEnd type="none" w="med" len="med"/>
                      <a:tailEnd type="none" w="med" len="med"/>
                    </a:lnL>
                    <a:lnR w="76200" cap="flat" cmpd="sng" algn="ctr">
                      <a:solidFill>
                        <a:srgbClr val="0066B3"/>
                      </a:solidFill>
                      <a:prstDash val="solid"/>
                      <a:round/>
                      <a:headEnd type="none" w="med" len="med"/>
                      <a:tailEnd type="none" w="med" len="med"/>
                    </a:lnR>
                    <a:lnT w="76200" cap="flat" cmpd="sng" algn="ctr">
                      <a:solidFill>
                        <a:srgbClr val="0066B3"/>
                      </a:solid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solidFill>
                        <a:srgbClr val="0066B3"/>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9</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a:t>
                      </a:r>
                      <a:endParaRPr lang="nl-NL" sz="2400" dirty="0">
                        <a:ln>
                          <a:solidFill>
                            <a:sysClr val="windowText" lastClr="000000"/>
                          </a:solidFill>
                        </a:ln>
                        <a:solidFill>
                          <a:sysClr val="windowText" lastClr="000000"/>
                        </a:solidFill>
                      </a:endParaRPr>
                    </a:p>
                  </a:txBody>
                  <a:tcPr>
                    <a:lnL>
                      <a:noFill/>
                    </a:lnL>
                    <a:lnR w="76200" cap="flat" cmpd="sng" algn="ctr">
                      <a:solidFill>
                        <a:srgbClr val="0066B3"/>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solidFill>
                        <a:srgbClr val="0066B3"/>
                      </a:solidFill>
                      <a:prstDash val="solid"/>
                      <a:round/>
                      <a:headEnd type="none" w="med" len="med"/>
                      <a:tailEnd type="none" w="med" len="med"/>
                    </a:lnL>
                    <a:lnR>
                      <a:noFill/>
                    </a:lnR>
                    <a:lnT w="76200" cap="flat" cmpd="sng" algn="ctr">
                      <a:solidFill>
                        <a:srgbClr val="0066B3"/>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w="76200" cap="flat" cmpd="sng" algn="ctr">
                      <a:solidFill>
                        <a:srgbClr val="0066B3"/>
                      </a:solid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7305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5</a:t>
                      </a:r>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2400" dirty="0">
                          <a:ln>
                            <a:solidFill>
                              <a:sysClr val="windowText" lastClr="000000"/>
                            </a:solidFill>
                          </a:ln>
                          <a:solidFill>
                            <a:sysClr val="windowText" lastClr="000000"/>
                          </a:solidFill>
                        </a:rPr>
                        <a:t>=</a:t>
                      </a:r>
                      <a:endParaRPr lang="nl-NL" sz="2400" dirty="0">
                        <a:ln>
                          <a:solidFill>
                            <a:sysClr val="windowText" lastClr="000000"/>
                          </a:solidFill>
                        </a:ln>
                        <a:solidFill>
                          <a:sysClr val="windowText" lastClr="000000"/>
                        </a:solidFill>
                      </a:endParaRPr>
                    </a:p>
                  </a:txBody>
                  <a:tcPr>
                    <a:lnL>
                      <a:noFill/>
                    </a:lnL>
                    <a:lnR w="76200" cap="flat" cmpd="sng" algn="ctr">
                      <a:solidFill>
                        <a:srgbClr val="0066B3"/>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solidFill>
                        <a:srgbClr val="0066B3"/>
                      </a:solidFill>
                      <a:prstDash val="solid"/>
                      <a:round/>
                      <a:headEnd type="none" w="med" len="med"/>
                      <a:tailEnd type="none" w="med" len="med"/>
                    </a:lnL>
                    <a:lnR w="76200" cap="flat" cmpd="sng" algn="ctr">
                      <a:solidFill>
                        <a:srgbClr val="0066B3"/>
                      </a:solidFill>
                      <a:prstDash val="solid"/>
                      <a:round/>
                      <a:headEnd type="none" w="med" len="med"/>
                      <a:tailEnd type="none" w="med" len="med"/>
                    </a:lnR>
                    <a:lnT w="76200" cap="flat" cmpd="sng" algn="ctr">
                      <a:solidFill>
                        <a:srgbClr val="0066B3"/>
                      </a:solidFill>
                      <a:prstDash val="solid"/>
                      <a:round/>
                      <a:headEnd type="none" w="med" len="med"/>
                      <a:tailEnd type="none" w="med" len="med"/>
                    </a:lnT>
                    <a:lnB w="76200" cap="flat" cmpd="sng" algn="ctr">
                      <a:solidFill>
                        <a:srgbClr val="0066B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w="76200" cap="flat" cmpd="sng" algn="ctr">
                      <a:solidFill>
                        <a:srgbClr val="0066B3"/>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803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a:ln>
                          <a:solidFill>
                            <a:sysClr val="windowText" lastClr="000000"/>
                          </a:solidFill>
                        </a:ln>
                        <a:solidFill>
                          <a:sysClr val="windowText" lastClr="000000"/>
                        </a:solidFill>
                      </a:endParaRPr>
                    </a:p>
                  </a:txBody>
                  <a:tcPr>
                    <a:lnL>
                      <a:noFill/>
                    </a:lnL>
                    <a:lnR>
                      <a:noFill/>
                    </a:lnR>
                    <a:lnT w="76200" cap="flat" cmpd="sng" algn="ctr">
                      <a:solidFill>
                        <a:srgbClr val="0066B3"/>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nl-NL" sz="2400" dirty="0">
                        <a:ln>
                          <a:solidFill>
                            <a:sysClr val="windowText" lastClr="000000"/>
                          </a:solidFill>
                        </a:ln>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12" name="Tijdelijke aanduiding voor dianummer 2">
            <a:extLst>
              <a:ext uri="{FF2B5EF4-FFF2-40B4-BE49-F238E27FC236}">
                <a16:creationId xmlns:a16="http://schemas.microsoft.com/office/drawing/2014/main" id="{FDEF92F9-4172-4941-9A90-1EDBC1822DAC}"/>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a:t>
            </a:fld>
            <a:endParaRPr lang="en-US" dirty="0">
              <a:solidFill>
                <a:srgbClr val="0066B3"/>
              </a:solidFill>
              <a:latin typeface="Arial"/>
            </a:endParaRPr>
          </a:p>
        </p:txBody>
      </p:sp>
      <p:pic>
        <p:nvPicPr>
          <p:cNvPr id="13" name="Picture 2" descr="colorful, concentration, cube">
            <a:extLst>
              <a:ext uri="{FF2B5EF4-FFF2-40B4-BE49-F238E27FC236}">
                <a16:creationId xmlns:a16="http://schemas.microsoft.com/office/drawing/2014/main" id="{BDD0E57C-1AF0-4B26-BA53-4B8E90DF2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7696" y="0"/>
            <a:ext cx="1324304" cy="90702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a:extLst>
              <a:ext uri="{FF2B5EF4-FFF2-40B4-BE49-F238E27FC236}">
                <a16:creationId xmlns:a16="http://schemas.microsoft.com/office/drawing/2014/main" id="{EE67F136-94FE-46D3-9BB1-4FD559723F97}"/>
              </a:ext>
            </a:extLst>
          </p:cNvPr>
          <p:cNvSpPr txBox="1">
            <a:spLocks/>
          </p:cNvSpPr>
          <p:nvPr/>
        </p:nvSpPr>
        <p:spPr>
          <a:xfrm>
            <a:off x="1165479" y="128911"/>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Programming = logical thinking</a:t>
            </a:r>
            <a:endParaRPr lang="en-GB" sz="3600" dirty="0">
              <a:solidFill>
                <a:schemeClr val="bg1"/>
              </a:solidFill>
              <a:latin typeface="Arial Narrow" panose="020B0606020202030204" pitchFamily="34" charset="0"/>
            </a:endParaRPr>
          </a:p>
        </p:txBody>
      </p:sp>
      <p:pic>
        <p:nvPicPr>
          <p:cNvPr id="9" name="Picture 2" descr="http://hulterbulter.files.wordpress.com/2011/04/running-symbol.png">
            <a:extLst>
              <a:ext uri="{FF2B5EF4-FFF2-40B4-BE49-F238E27FC236}">
                <a16:creationId xmlns:a16="http://schemas.microsoft.com/office/drawing/2014/main" id="{BBE06733-AD55-421F-8C2B-4989C39355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957" y="907026"/>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1">
            <a:extLst>
              <a:ext uri="{FF2B5EF4-FFF2-40B4-BE49-F238E27FC236}">
                <a16:creationId xmlns:a16="http://schemas.microsoft.com/office/drawing/2014/main" id="{70397F04-CE1A-4A9C-B50B-A3186971D957}"/>
              </a:ext>
            </a:extLst>
          </p:cNvPr>
          <p:cNvSpPr txBox="1">
            <a:spLocks/>
          </p:cNvSpPr>
          <p:nvPr/>
        </p:nvSpPr>
        <p:spPr>
          <a:xfrm>
            <a:off x="611957" y="1722070"/>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10 SEC</a:t>
            </a:r>
          </a:p>
        </p:txBody>
      </p:sp>
      <p:sp>
        <p:nvSpPr>
          <p:cNvPr id="2" name="Rechthoek 1">
            <a:extLst>
              <a:ext uri="{FF2B5EF4-FFF2-40B4-BE49-F238E27FC236}">
                <a16:creationId xmlns:a16="http://schemas.microsoft.com/office/drawing/2014/main" id="{F19D76A8-7E64-4591-8BD7-2CA62BF4B934}"/>
              </a:ext>
            </a:extLst>
          </p:cNvPr>
          <p:cNvSpPr/>
          <p:nvPr/>
        </p:nvSpPr>
        <p:spPr>
          <a:xfrm>
            <a:off x="4452850" y="1256310"/>
            <a:ext cx="1393903" cy="52746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8C885762-8B46-42C8-8B6A-A73B6AA50D1B}"/>
              </a:ext>
            </a:extLst>
          </p:cNvPr>
          <p:cNvSpPr/>
          <p:nvPr/>
        </p:nvSpPr>
        <p:spPr>
          <a:xfrm>
            <a:off x="7802897" y="1081668"/>
            <a:ext cx="1393903" cy="52746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21449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7709</TotalTime>
  <Words>1982</Words>
  <Application>Microsoft Office PowerPoint</Application>
  <PresentationFormat>Widescreen</PresentationFormat>
  <Paragraphs>412</Paragraphs>
  <Slides>56</Slides>
  <Notes>45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3" baseType="lpstr">
      <vt:lpstr>Arial</vt:lpstr>
      <vt:lpstr>Arial (Body)</vt:lpstr>
      <vt:lpstr>Arial Narrow</vt:lpstr>
      <vt:lpstr>Calibri</vt:lpstr>
      <vt:lpstr>Calibri Light</vt:lpstr>
      <vt:lpstr>Kantoorthema</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Micha van der Meer</dc:creator>
  <cp:lastModifiedBy>Micha</cp:lastModifiedBy>
  <cp:revision>87</cp:revision>
  <dcterms:created xsi:type="dcterms:W3CDTF">2018-08-28T09:12:16Z</dcterms:created>
  <dcterms:modified xsi:type="dcterms:W3CDTF">2022-08-22T08:40:27Z</dcterms:modified>
</cp:coreProperties>
</file>